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09" r:id="rId5"/>
    <p:sldId id="306" r:id="rId6"/>
    <p:sldId id="312" r:id="rId7"/>
    <p:sldId id="313" r:id="rId8"/>
    <p:sldId id="314" r:id="rId9"/>
    <p:sldId id="315" r:id="rId10"/>
    <p:sldId id="317" r:id="rId11"/>
    <p:sldId id="316" r:id="rId12"/>
    <p:sldId id="295" r:id="rId13"/>
    <p:sldId id="292" r:id="rId14"/>
    <p:sldId id="318" r:id="rId15"/>
    <p:sldId id="311" r:id="rId16"/>
    <p:sldId id="296" r:id="rId17"/>
    <p:sldId id="268" r:id="rId18"/>
    <p:sldId id="304" r:id="rId19"/>
    <p:sldId id="305" r:id="rId20"/>
  </p:sldIdLst>
  <p:sldSz cx="12192000" cy="6858000"/>
  <p:notesSz cx="6858000" cy="9144000"/>
  <p:defaultTextStyle>
    <a:defPPr rtl="0"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DE9"/>
    <a:srgbClr val="C59C93"/>
    <a:srgbClr val="4D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524" autoAdjust="0"/>
  </p:normalViewPr>
  <p:slideViewPr>
    <p:cSldViewPr snapToGrid="0">
      <p:cViewPr varScale="1">
        <p:scale>
          <a:sx n="103" d="100"/>
          <a:sy n="103" d="100"/>
        </p:scale>
        <p:origin x="852" y="114"/>
      </p:cViewPr>
      <p:guideLst>
        <p:guide pos="3840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2B9E2-53F0-4ADC-8E46-38B22EBC2A5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3_2" csCatId="accent3" phldr="1"/>
      <dgm:spPr/>
      <dgm:t>
        <a:bodyPr rtlCol="0"/>
        <a:lstStyle/>
        <a:p>
          <a:pPr rtl="0"/>
          <a:endParaRPr lang="en-US"/>
        </a:p>
      </dgm:t>
    </dgm:pt>
    <dgm:pt modelId="{C4879951-FE2E-4A07-B5B1-1E2CB2DCE9C2}">
      <dgm:prSet phldrT="[Text]" phldr="0" custT="1"/>
      <dgm:spPr>
        <a:ln>
          <a:noFill/>
        </a:ln>
      </dgm:spPr>
      <dgm:t>
        <a:bodyPr tIns="365760" rtlCol="0"/>
        <a:lstStyle/>
        <a:p>
          <a:pPr rtl="0"/>
          <a:r>
            <a:rPr lang="es-MX" sz="1200" noProof="0" dirty="0">
              <a:solidFill>
                <a:schemeClr val="tx1"/>
              </a:solidFill>
              <a:latin typeface="+mn-lt"/>
            </a:rPr>
            <a:t>Gerente General</a:t>
          </a:r>
        </a:p>
        <a:p>
          <a:pPr rtl="0"/>
          <a:endParaRPr lang="es-MX" sz="1800" noProof="0" dirty="0">
            <a:solidFill>
              <a:schemeClr val="tx1"/>
            </a:solidFill>
            <a:latin typeface="+mj-lt"/>
          </a:endParaRPr>
        </a:p>
      </dgm:t>
    </dgm:pt>
    <dgm:pt modelId="{519E7D13-95C2-4D5E-AC29-F9E5914B294F}" type="parTrans" cxnId="{067FC511-E1FD-4152-830C-FDF481AFF5D1}">
      <dgm:prSet/>
      <dgm:spPr/>
      <dgm:t>
        <a:bodyPr rtlCol="0"/>
        <a:lstStyle/>
        <a:p>
          <a:pPr rtl="0"/>
          <a:endParaRPr lang="es-MX" sz="1800" noProof="0" dirty="0">
            <a:solidFill>
              <a:schemeClr val="tx1"/>
            </a:solidFill>
            <a:latin typeface="+mj-lt"/>
          </a:endParaRPr>
        </a:p>
      </dgm:t>
    </dgm:pt>
    <dgm:pt modelId="{3919F06D-0E72-4383-B054-A6492C43359A}" type="sibTrans" cxnId="{067FC511-E1FD-4152-830C-FDF481AFF5D1}">
      <dgm:prSet/>
      <dgm:spPr/>
      <dgm:t>
        <a:bodyPr rtlCol="0"/>
        <a:lstStyle/>
        <a:p>
          <a:pPr rtl="0"/>
          <a:endParaRPr lang="es-MX" sz="1800" noProof="0" dirty="0">
            <a:solidFill>
              <a:schemeClr val="tx1"/>
            </a:solidFill>
            <a:latin typeface="+mj-lt"/>
          </a:endParaRPr>
        </a:p>
      </dgm:t>
    </dgm:pt>
    <dgm:pt modelId="{E90122EF-7E6F-4A23-968F-90A0DB380749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es-MX" sz="1200" noProof="0" dirty="0">
              <a:solidFill>
                <a:schemeClr val="tx1"/>
              </a:solidFill>
              <a:latin typeface="+mn-lt"/>
            </a:rPr>
            <a:t>Jefe de productividad</a:t>
          </a:r>
        </a:p>
      </dgm:t>
    </dgm:pt>
    <dgm:pt modelId="{73A6102F-EFA3-4A37-8094-920B60E95634}" type="parTrans" cxnId="{E5C7F86B-4F82-4021-95F2-C28DAC403C0A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es-MX" sz="1800" noProof="0" dirty="0">
            <a:solidFill>
              <a:schemeClr val="tx1"/>
            </a:solidFill>
            <a:latin typeface="+mj-lt"/>
          </a:endParaRPr>
        </a:p>
      </dgm:t>
    </dgm:pt>
    <dgm:pt modelId="{3502DD61-DB08-4893-BB39-096F5EDFDB7E}" type="sibTrans" cxnId="{E5C7F86B-4F82-4021-95F2-C28DAC403C0A}">
      <dgm:prSet/>
      <dgm:spPr/>
      <dgm:t>
        <a:bodyPr rtlCol="0"/>
        <a:lstStyle/>
        <a:p>
          <a:pPr rtl="0"/>
          <a:endParaRPr lang="es-MX" sz="1800" noProof="0" dirty="0">
            <a:solidFill>
              <a:schemeClr val="tx1"/>
            </a:solidFill>
            <a:latin typeface="+mj-lt"/>
          </a:endParaRPr>
        </a:p>
      </dgm:t>
    </dgm:pt>
    <dgm:pt modelId="{5BBD6C54-EA37-4028-8E8B-C0CA75EB14B2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es-MX" sz="1800" noProof="0" dirty="0">
              <a:solidFill>
                <a:schemeClr val="tx1"/>
              </a:solidFill>
              <a:latin typeface="+mj-lt"/>
            </a:rPr>
            <a:t>Administración</a:t>
          </a:r>
          <a:endParaRPr lang="es-MX" sz="1200" noProof="0" dirty="0">
            <a:solidFill>
              <a:schemeClr val="tx1"/>
            </a:solidFill>
            <a:latin typeface="+mn-lt"/>
          </a:endParaRPr>
        </a:p>
      </dgm:t>
    </dgm:pt>
    <dgm:pt modelId="{E36E28FD-55F3-4E9E-BCCC-095CCE190254}" type="parTrans" cxnId="{FA053703-CC7B-47CC-899E-68A18A6E3CB7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es-MX" sz="1800" noProof="0" dirty="0">
            <a:solidFill>
              <a:schemeClr val="tx1"/>
            </a:solidFill>
            <a:latin typeface="+mj-lt"/>
          </a:endParaRPr>
        </a:p>
      </dgm:t>
    </dgm:pt>
    <dgm:pt modelId="{D3B11109-6CE1-47F1-B424-65985E61CFCD}" type="sibTrans" cxnId="{FA053703-CC7B-47CC-899E-68A18A6E3CB7}">
      <dgm:prSet/>
      <dgm:spPr/>
      <dgm:t>
        <a:bodyPr rtlCol="0"/>
        <a:lstStyle/>
        <a:p>
          <a:pPr rtl="0"/>
          <a:endParaRPr lang="es-MX" sz="1800" noProof="0" dirty="0">
            <a:solidFill>
              <a:schemeClr val="tx1"/>
            </a:solidFill>
            <a:latin typeface="+mj-lt"/>
          </a:endParaRPr>
        </a:p>
      </dgm:t>
    </dgm:pt>
    <dgm:pt modelId="{31A26779-B355-432C-9E48-46E69AA863DB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es-MX" sz="1800" noProof="0" dirty="0">
              <a:solidFill>
                <a:schemeClr val="tx1"/>
              </a:solidFill>
              <a:latin typeface="+mj-lt"/>
            </a:rPr>
            <a:t>Operadores de producción</a:t>
          </a:r>
        </a:p>
      </dgm:t>
    </dgm:pt>
    <dgm:pt modelId="{62A8C1DC-BBF2-4B56-B1F8-F80E66CD17C0}" type="parTrans" cxnId="{A2D9EE1D-FBA4-48C0-A96E-7E1A4824DEE5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es-MX" noProof="0" dirty="0"/>
        </a:p>
      </dgm:t>
    </dgm:pt>
    <dgm:pt modelId="{DAE66C87-98C6-40E7-9CC5-56DC7BEE7E8D}" type="sibTrans" cxnId="{A2D9EE1D-FBA4-48C0-A96E-7E1A4824DEE5}">
      <dgm:prSet/>
      <dgm:spPr/>
      <dgm:t>
        <a:bodyPr rtlCol="0"/>
        <a:lstStyle/>
        <a:p>
          <a:pPr rtl="0"/>
          <a:endParaRPr lang="es-MX" noProof="0" dirty="0"/>
        </a:p>
      </dgm:t>
    </dgm:pt>
    <dgm:pt modelId="{6D4A829C-EEB0-4546-BD7F-B032B422BD68}">
      <dgm:prSet phldrT="[Text]" phldr="0" custT="1"/>
      <dgm:spPr>
        <a:ln>
          <a:noFill/>
        </a:ln>
      </dgm:spPr>
      <dgm:t>
        <a:bodyPr rtlCol="0"/>
        <a:lstStyle/>
        <a:p>
          <a:pPr rtl="0"/>
          <a:r>
            <a:rPr lang="es-MX" sz="1800" noProof="0" dirty="0">
              <a:solidFill>
                <a:schemeClr val="tx1"/>
              </a:solidFill>
              <a:latin typeface="+mj-lt"/>
            </a:rPr>
            <a:t>Ventas </a:t>
          </a:r>
        </a:p>
        <a:p>
          <a:pPr rtl="0"/>
          <a:r>
            <a:rPr lang="es-MX" sz="1200" noProof="0" dirty="0">
              <a:solidFill>
                <a:schemeClr val="tx1"/>
              </a:solidFill>
              <a:latin typeface="+mn-lt"/>
            </a:rPr>
            <a:t>Marketing y Redes </a:t>
          </a:r>
        </a:p>
        <a:p>
          <a:pPr rtl="0"/>
          <a:r>
            <a:rPr lang="es-MX" sz="1200" noProof="0" dirty="0">
              <a:solidFill>
                <a:schemeClr val="tx1"/>
              </a:solidFill>
              <a:latin typeface="+mn-lt"/>
            </a:rPr>
            <a:t>Diseño Grafico</a:t>
          </a:r>
        </a:p>
        <a:p>
          <a:pPr rtl="0"/>
          <a:r>
            <a:rPr lang="es-MX" sz="1200" noProof="0" dirty="0">
              <a:solidFill>
                <a:schemeClr val="tx1"/>
              </a:solidFill>
              <a:latin typeface="+mn-lt"/>
            </a:rPr>
            <a:t>Logística de entrega y </a:t>
          </a:r>
          <a:r>
            <a:rPr lang="es-MX" sz="1200" noProof="0" dirty="0" err="1">
              <a:solidFill>
                <a:schemeClr val="tx1"/>
              </a:solidFill>
              <a:latin typeface="+mn-lt"/>
            </a:rPr>
            <a:t>envios</a:t>
          </a:r>
          <a:endParaRPr lang="es-MX" sz="1200" noProof="0" dirty="0">
            <a:solidFill>
              <a:schemeClr val="tx1"/>
            </a:solidFill>
            <a:latin typeface="+mn-lt"/>
          </a:endParaRPr>
        </a:p>
      </dgm:t>
    </dgm:pt>
    <dgm:pt modelId="{1649D13A-0B50-434C-9CE2-E08A61DB2DE4}" type="parTrans" cxnId="{25ECF3BC-699B-4B8B-87E6-7E14795E09AF}">
      <dgm:prSet/>
      <dgm:spPr>
        <a:ln>
          <a:solidFill>
            <a:schemeClr val="accent3">
              <a:lumMod val="75000"/>
            </a:schemeClr>
          </a:solidFill>
        </a:ln>
      </dgm:spPr>
      <dgm:t>
        <a:bodyPr rtlCol="0"/>
        <a:lstStyle/>
        <a:p>
          <a:pPr rtl="0"/>
          <a:endParaRPr lang="es-MX" noProof="0" dirty="0"/>
        </a:p>
      </dgm:t>
    </dgm:pt>
    <dgm:pt modelId="{1D06CB02-4C96-4038-93FF-9AAA248E0C84}" type="sibTrans" cxnId="{25ECF3BC-699B-4B8B-87E6-7E14795E09AF}">
      <dgm:prSet/>
      <dgm:spPr/>
      <dgm:t>
        <a:bodyPr rtlCol="0"/>
        <a:lstStyle/>
        <a:p>
          <a:pPr rtl="0"/>
          <a:endParaRPr lang="es-MX" noProof="0" dirty="0"/>
        </a:p>
      </dgm:t>
    </dgm:pt>
    <dgm:pt modelId="{39203E46-87DB-4380-BB72-399C63E67D51}" type="pres">
      <dgm:prSet presAssocID="{CBA2B9E2-53F0-4ADC-8E46-38B22EBC2A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B0E2F0-5BF7-4CF4-8813-52E7D8FCE17D}" type="pres">
      <dgm:prSet presAssocID="{C4879951-FE2E-4A07-B5B1-1E2CB2DCE9C2}" presName="hierRoot1" presStyleCnt="0">
        <dgm:presLayoutVars>
          <dgm:hierBranch val="init"/>
        </dgm:presLayoutVars>
      </dgm:prSet>
      <dgm:spPr/>
    </dgm:pt>
    <dgm:pt modelId="{68D0F851-AE0E-489C-9295-8F0AFD03C6AF}" type="pres">
      <dgm:prSet presAssocID="{C4879951-FE2E-4A07-B5B1-1E2CB2DCE9C2}" presName="rootComposite1" presStyleCnt="0"/>
      <dgm:spPr/>
    </dgm:pt>
    <dgm:pt modelId="{77A167E2-E1AF-4D5E-9C92-994B1DE28A97}" type="pres">
      <dgm:prSet presAssocID="{C4879951-FE2E-4A07-B5B1-1E2CB2DCE9C2}" presName="rootText1" presStyleLbl="node0" presStyleIdx="0" presStyleCnt="1" custScaleY="99922">
        <dgm:presLayoutVars>
          <dgm:chPref val="3"/>
        </dgm:presLayoutVars>
      </dgm:prSet>
      <dgm:spPr/>
    </dgm:pt>
    <dgm:pt modelId="{B8F92B41-0893-46A8-B126-437873777856}" type="pres">
      <dgm:prSet presAssocID="{C4879951-FE2E-4A07-B5B1-1E2CB2DCE9C2}" presName="rootConnector1" presStyleLbl="node1" presStyleIdx="0" presStyleCnt="0"/>
      <dgm:spPr/>
    </dgm:pt>
    <dgm:pt modelId="{833FB061-7E6E-4CCD-B5C2-ABBD43995FD5}" type="pres">
      <dgm:prSet presAssocID="{C4879951-FE2E-4A07-B5B1-1E2CB2DCE9C2}" presName="hierChild2" presStyleCnt="0"/>
      <dgm:spPr/>
    </dgm:pt>
    <dgm:pt modelId="{64EB3E4B-9DF1-41C2-B537-8771A225FF51}" type="pres">
      <dgm:prSet presAssocID="{73A6102F-EFA3-4A37-8094-920B60E95634}" presName="Name64" presStyleLbl="parChTrans1D2" presStyleIdx="0" presStyleCnt="2"/>
      <dgm:spPr/>
    </dgm:pt>
    <dgm:pt modelId="{4E32F3BB-74F5-475A-9C46-C67DC9CA1071}" type="pres">
      <dgm:prSet presAssocID="{E90122EF-7E6F-4A23-968F-90A0DB380749}" presName="hierRoot2" presStyleCnt="0">
        <dgm:presLayoutVars>
          <dgm:hierBranch val="init"/>
        </dgm:presLayoutVars>
      </dgm:prSet>
      <dgm:spPr/>
    </dgm:pt>
    <dgm:pt modelId="{AA8BD1EC-1741-4F7D-98E0-42B93F1162BE}" type="pres">
      <dgm:prSet presAssocID="{E90122EF-7E6F-4A23-968F-90A0DB380749}" presName="rootComposite" presStyleCnt="0"/>
      <dgm:spPr/>
    </dgm:pt>
    <dgm:pt modelId="{C154D395-FDEC-442D-B1F2-E2C2BC8DA9E8}" type="pres">
      <dgm:prSet presAssocID="{E90122EF-7E6F-4A23-968F-90A0DB380749}" presName="rootText" presStyleLbl="node2" presStyleIdx="0" presStyleCnt="2" custLinFactNeighborX="604" custLinFactNeighborY="2970">
        <dgm:presLayoutVars>
          <dgm:chPref val="3"/>
        </dgm:presLayoutVars>
      </dgm:prSet>
      <dgm:spPr/>
    </dgm:pt>
    <dgm:pt modelId="{C53E4CCC-5480-4B1A-93C8-C3B7D307C322}" type="pres">
      <dgm:prSet presAssocID="{E90122EF-7E6F-4A23-968F-90A0DB380749}" presName="rootConnector" presStyleLbl="node2" presStyleIdx="0" presStyleCnt="2"/>
      <dgm:spPr/>
    </dgm:pt>
    <dgm:pt modelId="{F6DD9BBB-107D-4158-B34A-973A82AEF3F4}" type="pres">
      <dgm:prSet presAssocID="{E90122EF-7E6F-4A23-968F-90A0DB380749}" presName="hierChild4" presStyleCnt="0"/>
      <dgm:spPr/>
    </dgm:pt>
    <dgm:pt modelId="{0E697D12-3BD7-438D-9F15-24413B844181}" type="pres">
      <dgm:prSet presAssocID="{62A8C1DC-BBF2-4B56-B1F8-F80E66CD17C0}" presName="Name64" presStyleLbl="parChTrans1D3" presStyleIdx="0" presStyleCnt="2"/>
      <dgm:spPr/>
    </dgm:pt>
    <dgm:pt modelId="{508F747D-C617-497F-92B9-F15D8A0110B4}" type="pres">
      <dgm:prSet presAssocID="{31A26779-B355-432C-9E48-46E69AA863DB}" presName="hierRoot2" presStyleCnt="0">
        <dgm:presLayoutVars>
          <dgm:hierBranch val="init"/>
        </dgm:presLayoutVars>
      </dgm:prSet>
      <dgm:spPr/>
    </dgm:pt>
    <dgm:pt modelId="{7AF6DC77-0A67-4BCD-96DA-ED56A761137D}" type="pres">
      <dgm:prSet presAssocID="{31A26779-B355-432C-9E48-46E69AA863DB}" presName="rootComposite" presStyleCnt="0"/>
      <dgm:spPr/>
    </dgm:pt>
    <dgm:pt modelId="{52960E96-B766-4CCB-B371-4F2A4432E9B2}" type="pres">
      <dgm:prSet presAssocID="{31A26779-B355-432C-9E48-46E69AA863DB}" presName="rootText" presStyleLbl="node3" presStyleIdx="0" presStyleCnt="2" custLinFactNeighborX="24758" custLinFactNeighborY="-20922">
        <dgm:presLayoutVars>
          <dgm:chPref val="3"/>
        </dgm:presLayoutVars>
      </dgm:prSet>
      <dgm:spPr/>
    </dgm:pt>
    <dgm:pt modelId="{E13FD76D-5CC3-4477-9AE4-E916D188CDC0}" type="pres">
      <dgm:prSet presAssocID="{31A26779-B355-432C-9E48-46E69AA863DB}" presName="rootConnector" presStyleLbl="node3" presStyleIdx="0" presStyleCnt="2"/>
      <dgm:spPr/>
    </dgm:pt>
    <dgm:pt modelId="{F508CC95-586D-47D8-B423-F1CA51CA7C3C}" type="pres">
      <dgm:prSet presAssocID="{31A26779-B355-432C-9E48-46E69AA863DB}" presName="hierChild4" presStyleCnt="0"/>
      <dgm:spPr/>
    </dgm:pt>
    <dgm:pt modelId="{5AA0B381-EA19-4AD6-9252-B1E625C36C7C}" type="pres">
      <dgm:prSet presAssocID="{31A26779-B355-432C-9E48-46E69AA863DB}" presName="hierChild5" presStyleCnt="0"/>
      <dgm:spPr/>
    </dgm:pt>
    <dgm:pt modelId="{51EC5AF3-F220-4C33-AD72-3E4C8F09FC1B}" type="pres">
      <dgm:prSet presAssocID="{E90122EF-7E6F-4A23-968F-90A0DB380749}" presName="hierChild5" presStyleCnt="0"/>
      <dgm:spPr/>
    </dgm:pt>
    <dgm:pt modelId="{BB2383B8-D7D4-4DC0-A150-E83822D24179}" type="pres">
      <dgm:prSet presAssocID="{E36E28FD-55F3-4E9E-BCCC-095CCE190254}" presName="Name64" presStyleLbl="parChTrans1D2" presStyleIdx="1" presStyleCnt="2"/>
      <dgm:spPr/>
    </dgm:pt>
    <dgm:pt modelId="{1D9937A9-EA7D-47E9-BCE7-4B3D99C329EC}" type="pres">
      <dgm:prSet presAssocID="{5BBD6C54-EA37-4028-8E8B-C0CA75EB14B2}" presName="hierRoot2" presStyleCnt="0">
        <dgm:presLayoutVars>
          <dgm:hierBranch val="init"/>
        </dgm:presLayoutVars>
      </dgm:prSet>
      <dgm:spPr/>
    </dgm:pt>
    <dgm:pt modelId="{F25FB02A-B091-4C87-A967-54506A7ABB2C}" type="pres">
      <dgm:prSet presAssocID="{5BBD6C54-EA37-4028-8E8B-C0CA75EB14B2}" presName="rootComposite" presStyleCnt="0"/>
      <dgm:spPr/>
    </dgm:pt>
    <dgm:pt modelId="{A6FFE2CA-344D-4D7D-8DAD-38B53049765C}" type="pres">
      <dgm:prSet presAssocID="{5BBD6C54-EA37-4028-8E8B-C0CA75EB14B2}" presName="rootText" presStyleLbl="node2" presStyleIdx="1" presStyleCnt="2">
        <dgm:presLayoutVars>
          <dgm:chPref val="3"/>
        </dgm:presLayoutVars>
      </dgm:prSet>
      <dgm:spPr/>
    </dgm:pt>
    <dgm:pt modelId="{A9AE4BFB-97CC-4A68-B0F0-5A5E57EE89C6}" type="pres">
      <dgm:prSet presAssocID="{5BBD6C54-EA37-4028-8E8B-C0CA75EB14B2}" presName="rootConnector" presStyleLbl="node2" presStyleIdx="1" presStyleCnt="2"/>
      <dgm:spPr/>
    </dgm:pt>
    <dgm:pt modelId="{4C6761D1-F0E0-43F1-9DC2-759B517A4B4A}" type="pres">
      <dgm:prSet presAssocID="{5BBD6C54-EA37-4028-8E8B-C0CA75EB14B2}" presName="hierChild4" presStyleCnt="0"/>
      <dgm:spPr/>
    </dgm:pt>
    <dgm:pt modelId="{9C50992F-AF43-4BF8-8E96-838FF85ADB3B}" type="pres">
      <dgm:prSet presAssocID="{1649D13A-0B50-434C-9CE2-E08A61DB2DE4}" presName="Name64" presStyleLbl="parChTrans1D3" presStyleIdx="1" presStyleCnt="2"/>
      <dgm:spPr/>
    </dgm:pt>
    <dgm:pt modelId="{7FE70606-3D86-4820-A63C-EA9415C5B494}" type="pres">
      <dgm:prSet presAssocID="{6D4A829C-EEB0-4546-BD7F-B032B422BD68}" presName="hierRoot2" presStyleCnt="0">
        <dgm:presLayoutVars>
          <dgm:hierBranch val="init"/>
        </dgm:presLayoutVars>
      </dgm:prSet>
      <dgm:spPr/>
    </dgm:pt>
    <dgm:pt modelId="{E4791194-3DF3-4AA2-BBAF-AC2A1A1E6BAD}" type="pres">
      <dgm:prSet presAssocID="{6D4A829C-EEB0-4546-BD7F-B032B422BD68}" presName="rootComposite" presStyleCnt="0"/>
      <dgm:spPr/>
    </dgm:pt>
    <dgm:pt modelId="{93A834D4-31BD-43F7-9F3F-DEB373756B12}" type="pres">
      <dgm:prSet presAssocID="{6D4A829C-EEB0-4546-BD7F-B032B422BD68}" presName="rootText" presStyleLbl="node3" presStyleIdx="1" presStyleCnt="2" custScaleY="152614">
        <dgm:presLayoutVars>
          <dgm:chPref val="3"/>
        </dgm:presLayoutVars>
      </dgm:prSet>
      <dgm:spPr/>
    </dgm:pt>
    <dgm:pt modelId="{7C5A22DA-ED72-42C3-9BF9-6038093C4CF5}" type="pres">
      <dgm:prSet presAssocID="{6D4A829C-EEB0-4546-BD7F-B032B422BD68}" presName="rootConnector" presStyleLbl="node3" presStyleIdx="1" presStyleCnt="2"/>
      <dgm:spPr/>
    </dgm:pt>
    <dgm:pt modelId="{BC766E42-BEEB-46C8-B0C1-DF451318AC17}" type="pres">
      <dgm:prSet presAssocID="{6D4A829C-EEB0-4546-BD7F-B032B422BD68}" presName="hierChild4" presStyleCnt="0"/>
      <dgm:spPr/>
    </dgm:pt>
    <dgm:pt modelId="{C8755E7E-E98F-4432-B28B-28915E0D922F}" type="pres">
      <dgm:prSet presAssocID="{6D4A829C-EEB0-4546-BD7F-B032B422BD68}" presName="hierChild5" presStyleCnt="0"/>
      <dgm:spPr/>
    </dgm:pt>
    <dgm:pt modelId="{1A325B8F-F8F2-4151-9CA7-DB0EF98862B1}" type="pres">
      <dgm:prSet presAssocID="{5BBD6C54-EA37-4028-8E8B-C0CA75EB14B2}" presName="hierChild5" presStyleCnt="0"/>
      <dgm:spPr/>
    </dgm:pt>
    <dgm:pt modelId="{5D5F1B30-7DEF-4DE7-A58B-70CECF7967DC}" type="pres">
      <dgm:prSet presAssocID="{C4879951-FE2E-4A07-B5B1-1E2CB2DCE9C2}" presName="hierChild3" presStyleCnt="0"/>
      <dgm:spPr/>
    </dgm:pt>
  </dgm:ptLst>
  <dgm:cxnLst>
    <dgm:cxn modelId="{FA053703-CC7B-47CC-899E-68A18A6E3CB7}" srcId="{C4879951-FE2E-4A07-B5B1-1E2CB2DCE9C2}" destId="{5BBD6C54-EA37-4028-8E8B-C0CA75EB14B2}" srcOrd="1" destOrd="0" parTransId="{E36E28FD-55F3-4E9E-BCCC-095CCE190254}" sibTransId="{D3B11109-6CE1-47F1-B424-65985E61CFCD}"/>
    <dgm:cxn modelId="{91C28A04-A28F-488C-B312-1AB12B74A338}" type="presOf" srcId="{E36E28FD-55F3-4E9E-BCCC-095CCE190254}" destId="{BB2383B8-D7D4-4DC0-A150-E83822D24179}" srcOrd="0" destOrd="0" presId="urn:microsoft.com/office/officeart/2009/3/layout/HorizontalOrganizationChart"/>
    <dgm:cxn modelId="{067FC511-E1FD-4152-830C-FDF481AFF5D1}" srcId="{CBA2B9E2-53F0-4ADC-8E46-38B22EBC2A56}" destId="{C4879951-FE2E-4A07-B5B1-1E2CB2DCE9C2}" srcOrd="0" destOrd="0" parTransId="{519E7D13-95C2-4D5E-AC29-F9E5914B294F}" sibTransId="{3919F06D-0E72-4383-B054-A6492C43359A}"/>
    <dgm:cxn modelId="{DDDD7B1C-6BD2-45B2-868B-A14E5C0686B8}" type="presOf" srcId="{1649D13A-0B50-434C-9CE2-E08A61DB2DE4}" destId="{9C50992F-AF43-4BF8-8E96-838FF85ADB3B}" srcOrd="0" destOrd="0" presId="urn:microsoft.com/office/officeart/2009/3/layout/HorizontalOrganizationChart"/>
    <dgm:cxn modelId="{A2D9EE1D-FBA4-48C0-A96E-7E1A4824DEE5}" srcId="{E90122EF-7E6F-4A23-968F-90A0DB380749}" destId="{31A26779-B355-432C-9E48-46E69AA863DB}" srcOrd="0" destOrd="0" parTransId="{62A8C1DC-BBF2-4B56-B1F8-F80E66CD17C0}" sibTransId="{DAE66C87-98C6-40E7-9CC5-56DC7BEE7E8D}"/>
    <dgm:cxn modelId="{16E0DC3B-3BBA-4E11-8A5B-79D822D5F257}" type="presOf" srcId="{6D4A829C-EEB0-4546-BD7F-B032B422BD68}" destId="{93A834D4-31BD-43F7-9F3F-DEB373756B12}" srcOrd="0" destOrd="0" presId="urn:microsoft.com/office/officeart/2009/3/layout/HorizontalOrganizationChart"/>
    <dgm:cxn modelId="{FF6BEF3E-FA12-4F06-8F35-A302906176B9}" type="presOf" srcId="{CBA2B9E2-53F0-4ADC-8E46-38B22EBC2A56}" destId="{39203E46-87DB-4380-BB72-399C63E67D51}" srcOrd="0" destOrd="0" presId="urn:microsoft.com/office/officeart/2009/3/layout/HorizontalOrganizationChart"/>
    <dgm:cxn modelId="{117BDB49-66DA-42D6-A048-6D3F1DF0D3DA}" type="presOf" srcId="{31A26779-B355-432C-9E48-46E69AA863DB}" destId="{E13FD76D-5CC3-4477-9AE4-E916D188CDC0}" srcOrd="1" destOrd="0" presId="urn:microsoft.com/office/officeart/2009/3/layout/HorizontalOrganizationChart"/>
    <dgm:cxn modelId="{E5C7F86B-4F82-4021-95F2-C28DAC403C0A}" srcId="{C4879951-FE2E-4A07-B5B1-1E2CB2DCE9C2}" destId="{E90122EF-7E6F-4A23-968F-90A0DB380749}" srcOrd="0" destOrd="0" parTransId="{73A6102F-EFA3-4A37-8094-920B60E95634}" sibTransId="{3502DD61-DB08-4893-BB39-096F5EDFDB7E}"/>
    <dgm:cxn modelId="{522DF65A-F2D4-4050-BCCE-0FC05A21B86B}" type="presOf" srcId="{E90122EF-7E6F-4A23-968F-90A0DB380749}" destId="{C53E4CCC-5480-4B1A-93C8-C3B7D307C322}" srcOrd="1" destOrd="0" presId="urn:microsoft.com/office/officeart/2009/3/layout/HorizontalOrganizationChart"/>
    <dgm:cxn modelId="{92BAFD88-A48E-4292-ABED-54F962D02999}" type="presOf" srcId="{6D4A829C-EEB0-4546-BD7F-B032B422BD68}" destId="{7C5A22DA-ED72-42C3-9BF9-6038093C4CF5}" srcOrd="1" destOrd="0" presId="urn:microsoft.com/office/officeart/2009/3/layout/HorizontalOrganizationChart"/>
    <dgm:cxn modelId="{FADB1D89-EC85-49A6-BB95-F1526E15C285}" type="presOf" srcId="{73A6102F-EFA3-4A37-8094-920B60E95634}" destId="{64EB3E4B-9DF1-41C2-B537-8771A225FF51}" srcOrd="0" destOrd="0" presId="urn:microsoft.com/office/officeart/2009/3/layout/HorizontalOrganizationChart"/>
    <dgm:cxn modelId="{E33F3899-AB42-4AA9-9B60-BB8BDBDEF340}" type="presOf" srcId="{5BBD6C54-EA37-4028-8E8B-C0CA75EB14B2}" destId="{A6FFE2CA-344D-4D7D-8DAD-38B53049765C}" srcOrd="0" destOrd="0" presId="urn:microsoft.com/office/officeart/2009/3/layout/HorizontalOrganizationChart"/>
    <dgm:cxn modelId="{BE006DA6-C0FA-4DB4-B94E-EA011F3457B3}" type="presOf" srcId="{C4879951-FE2E-4A07-B5B1-1E2CB2DCE9C2}" destId="{77A167E2-E1AF-4D5E-9C92-994B1DE28A97}" srcOrd="0" destOrd="0" presId="urn:microsoft.com/office/officeart/2009/3/layout/HorizontalOrganizationChart"/>
    <dgm:cxn modelId="{6F83C1B5-CA91-429B-932D-5265B9E5D054}" type="presOf" srcId="{C4879951-FE2E-4A07-B5B1-1E2CB2DCE9C2}" destId="{B8F92B41-0893-46A8-B126-437873777856}" srcOrd="1" destOrd="0" presId="urn:microsoft.com/office/officeart/2009/3/layout/HorizontalOrganizationChart"/>
    <dgm:cxn modelId="{1D507EB9-CF09-4974-9603-73099DB96170}" type="presOf" srcId="{31A26779-B355-432C-9E48-46E69AA863DB}" destId="{52960E96-B766-4CCB-B371-4F2A4432E9B2}" srcOrd="0" destOrd="0" presId="urn:microsoft.com/office/officeart/2009/3/layout/HorizontalOrganizationChart"/>
    <dgm:cxn modelId="{25ECF3BC-699B-4B8B-87E6-7E14795E09AF}" srcId="{5BBD6C54-EA37-4028-8E8B-C0CA75EB14B2}" destId="{6D4A829C-EEB0-4546-BD7F-B032B422BD68}" srcOrd="0" destOrd="0" parTransId="{1649D13A-0B50-434C-9CE2-E08A61DB2DE4}" sibTransId="{1D06CB02-4C96-4038-93FF-9AAA248E0C84}"/>
    <dgm:cxn modelId="{25C47AF3-9998-4D14-B710-657B90899D80}" type="presOf" srcId="{E90122EF-7E6F-4A23-968F-90A0DB380749}" destId="{C154D395-FDEC-442D-B1F2-E2C2BC8DA9E8}" srcOrd="0" destOrd="0" presId="urn:microsoft.com/office/officeart/2009/3/layout/HorizontalOrganizationChart"/>
    <dgm:cxn modelId="{BEA598FD-58D3-4FF2-BC23-B1DFEF0D100C}" type="presOf" srcId="{5BBD6C54-EA37-4028-8E8B-C0CA75EB14B2}" destId="{A9AE4BFB-97CC-4A68-B0F0-5A5E57EE89C6}" srcOrd="1" destOrd="0" presId="urn:microsoft.com/office/officeart/2009/3/layout/HorizontalOrganizationChart"/>
    <dgm:cxn modelId="{365304FE-8FCB-4BE7-9829-33A4365FD0D3}" type="presOf" srcId="{62A8C1DC-BBF2-4B56-B1F8-F80E66CD17C0}" destId="{0E697D12-3BD7-438D-9F15-24413B844181}" srcOrd="0" destOrd="0" presId="urn:microsoft.com/office/officeart/2009/3/layout/HorizontalOrganizationChart"/>
    <dgm:cxn modelId="{70097140-F182-4C5B-9386-56B54A5B76EF}" type="presParOf" srcId="{39203E46-87DB-4380-BB72-399C63E67D51}" destId="{CFB0E2F0-5BF7-4CF4-8813-52E7D8FCE17D}" srcOrd="0" destOrd="0" presId="urn:microsoft.com/office/officeart/2009/3/layout/HorizontalOrganizationChart"/>
    <dgm:cxn modelId="{44E3C29C-6B24-43DB-A002-67423BF8CAF5}" type="presParOf" srcId="{CFB0E2F0-5BF7-4CF4-8813-52E7D8FCE17D}" destId="{68D0F851-AE0E-489C-9295-8F0AFD03C6AF}" srcOrd="0" destOrd="0" presId="urn:microsoft.com/office/officeart/2009/3/layout/HorizontalOrganizationChart"/>
    <dgm:cxn modelId="{BFD08724-93DB-4E6C-B81D-94C32B546992}" type="presParOf" srcId="{68D0F851-AE0E-489C-9295-8F0AFD03C6AF}" destId="{77A167E2-E1AF-4D5E-9C92-994B1DE28A97}" srcOrd="0" destOrd="0" presId="urn:microsoft.com/office/officeart/2009/3/layout/HorizontalOrganizationChart"/>
    <dgm:cxn modelId="{941DE0B2-903A-4ADE-80E3-4C2581439317}" type="presParOf" srcId="{68D0F851-AE0E-489C-9295-8F0AFD03C6AF}" destId="{B8F92B41-0893-46A8-B126-437873777856}" srcOrd="1" destOrd="0" presId="urn:microsoft.com/office/officeart/2009/3/layout/HorizontalOrganizationChart"/>
    <dgm:cxn modelId="{4687E48B-BD93-4BA2-8987-6B4540B23489}" type="presParOf" srcId="{CFB0E2F0-5BF7-4CF4-8813-52E7D8FCE17D}" destId="{833FB061-7E6E-4CCD-B5C2-ABBD43995FD5}" srcOrd="1" destOrd="0" presId="urn:microsoft.com/office/officeart/2009/3/layout/HorizontalOrganizationChart"/>
    <dgm:cxn modelId="{B890B879-06E9-47E0-9537-2D3BB97EE126}" type="presParOf" srcId="{833FB061-7E6E-4CCD-B5C2-ABBD43995FD5}" destId="{64EB3E4B-9DF1-41C2-B537-8771A225FF51}" srcOrd="0" destOrd="0" presId="urn:microsoft.com/office/officeart/2009/3/layout/HorizontalOrganizationChart"/>
    <dgm:cxn modelId="{4F5B6E3B-373B-4C65-A736-D06E47498137}" type="presParOf" srcId="{833FB061-7E6E-4CCD-B5C2-ABBD43995FD5}" destId="{4E32F3BB-74F5-475A-9C46-C67DC9CA1071}" srcOrd="1" destOrd="0" presId="urn:microsoft.com/office/officeart/2009/3/layout/HorizontalOrganizationChart"/>
    <dgm:cxn modelId="{5EDD3189-A769-477A-9B0A-C563ABA81B7F}" type="presParOf" srcId="{4E32F3BB-74F5-475A-9C46-C67DC9CA1071}" destId="{AA8BD1EC-1741-4F7D-98E0-42B93F1162BE}" srcOrd="0" destOrd="0" presId="urn:microsoft.com/office/officeart/2009/3/layout/HorizontalOrganizationChart"/>
    <dgm:cxn modelId="{F7B2F8BA-14F5-41E9-8FA6-E2E9A8352245}" type="presParOf" srcId="{AA8BD1EC-1741-4F7D-98E0-42B93F1162BE}" destId="{C154D395-FDEC-442D-B1F2-E2C2BC8DA9E8}" srcOrd="0" destOrd="0" presId="urn:microsoft.com/office/officeart/2009/3/layout/HorizontalOrganizationChart"/>
    <dgm:cxn modelId="{A6D7E436-3D4E-4B77-B2E6-F5D3EA89B5DF}" type="presParOf" srcId="{AA8BD1EC-1741-4F7D-98E0-42B93F1162BE}" destId="{C53E4CCC-5480-4B1A-93C8-C3B7D307C322}" srcOrd="1" destOrd="0" presId="urn:microsoft.com/office/officeart/2009/3/layout/HorizontalOrganizationChart"/>
    <dgm:cxn modelId="{22678542-35DB-4D73-8042-E92198CFB7D3}" type="presParOf" srcId="{4E32F3BB-74F5-475A-9C46-C67DC9CA1071}" destId="{F6DD9BBB-107D-4158-B34A-973A82AEF3F4}" srcOrd="1" destOrd="0" presId="urn:microsoft.com/office/officeart/2009/3/layout/HorizontalOrganizationChart"/>
    <dgm:cxn modelId="{2ADAD03B-FDC3-4129-B584-E7E01E92AE77}" type="presParOf" srcId="{F6DD9BBB-107D-4158-B34A-973A82AEF3F4}" destId="{0E697D12-3BD7-438D-9F15-24413B844181}" srcOrd="0" destOrd="0" presId="urn:microsoft.com/office/officeart/2009/3/layout/HorizontalOrganizationChart"/>
    <dgm:cxn modelId="{13017F8B-F106-4CA8-9A31-7886E2701C50}" type="presParOf" srcId="{F6DD9BBB-107D-4158-B34A-973A82AEF3F4}" destId="{508F747D-C617-497F-92B9-F15D8A0110B4}" srcOrd="1" destOrd="0" presId="urn:microsoft.com/office/officeart/2009/3/layout/HorizontalOrganizationChart"/>
    <dgm:cxn modelId="{D639EC68-618F-4972-863E-71D3DD58671E}" type="presParOf" srcId="{508F747D-C617-497F-92B9-F15D8A0110B4}" destId="{7AF6DC77-0A67-4BCD-96DA-ED56A761137D}" srcOrd="0" destOrd="0" presId="urn:microsoft.com/office/officeart/2009/3/layout/HorizontalOrganizationChart"/>
    <dgm:cxn modelId="{892C061D-CC1C-4606-9C1B-9C693C65A53E}" type="presParOf" srcId="{7AF6DC77-0A67-4BCD-96DA-ED56A761137D}" destId="{52960E96-B766-4CCB-B371-4F2A4432E9B2}" srcOrd="0" destOrd="0" presId="urn:microsoft.com/office/officeart/2009/3/layout/HorizontalOrganizationChart"/>
    <dgm:cxn modelId="{4F154B51-4671-4994-A6DF-846C87EFE70B}" type="presParOf" srcId="{7AF6DC77-0A67-4BCD-96DA-ED56A761137D}" destId="{E13FD76D-5CC3-4477-9AE4-E916D188CDC0}" srcOrd="1" destOrd="0" presId="urn:microsoft.com/office/officeart/2009/3/layout/HorizontalOrganizationChart"/>
    <dgm:cxn modelId="{E7614FE5-7970-4F9B-B6EB-407B235925CF}" type="presParOf" srcId="{508F747D-C617-497F-92B9-F15D8A0110B4}" destId="{F508CC95-586D-47D8-B423-F1CA51CA7C3C}" srcOrd="1" destOrd="0" presId="urn:microsoft.com/office/officeart/2009/3/layout/HorizontalOrganizationChart"/>
    <dgm:cxn modelId="{6339FD73-2F2B-4260-BB37-6E24CEDFFD2D}" type="presParOf" srcId="{508F747D-C617-497F-92B9-F15D8A0110B4}" destId="{5AA0B381-EA19-4AD6-9252-B1E625C36C7C}" srcOrd="2" destOrd="0" presId="urn:microsoft.com/office/officeart/2009/3/layout/HorizontalOrganizationChart"/>
    <dgm:cxn modelId="{8D09DEE1-8489-483C-A263-45C8CBE3B7CA}" type="presParOf" srcId="{4E32F3BB-74F5-475A-9C46-C67DC9CA1071}" destId="{51EC5AF3-F220-4C33-AD72-3E4C8F09FC1B}" srcOrd="2" destOrd="0" presId="urn:microsoft.com/office/officeart/2009/3/layout/HorizontalOrganizationChart"/>
    <dgm:cxn modelId="{DABB4150-AD73-46AA-BCED-D0C6761A3B57}" type="presParOf" srcId="{833FB061-7E6E-4CCD-B5C2-ABBD43995FD5}" destId="{BB2383B8-D7D4-4DC0-A150-E83822D24179}" srcOrd="2" destOrd="0" presId="urn:microsoft.com/office/officeart/2009/3/layout/HorizontalOrganizationChart"/>
    <dgm:cxn modelId="{3CA9DA50-42E4-499C-B3CA-E158B3C6F9EA}" type="presParOf" srcId="{833FB061-7E6E-4CCD-B5C2-ABBD43995FD5}" destId="{1D9937A9-EA7D-47E9-BCE7-4B3D99C329EC}" srcOrd="3" destOrd="0" presId="urn:microsoft.com/office/officeart/2009/3/layout/HorizontalOrganizationChart"/>
    <dgm:cxn modelId="{6A190708-540E-4007-B320-5D4CA1BB5A6B}" type="presParOf" srcId="{1D9937A9-EA7D-47E9-BCE7-4B3D99C329EC}" destId="{F25FB02A-B091-4C87-A967-54506A7ABB2C}" srcOrd="0" destOrd="0" presId="urn:microsoft.com/office/officeart/2009/3/layout/HorizontalOrganizationChart"/>
    <dgm:cxn modelId="{12191448-468A-4D71-ACC6-F45FBDE5D84A}" type="presParOf" srcId="{F25FB02A-B091-4C87-A967-54506A7ABB2C}" destId="{A6FFE2CA-344D-4D7D-8DAD-38B53049765C}" srcOrd="0" destOrd="0" presId="urn:microsoft.com/office/officeart/2009/3/layout/HorizontalOrganizationChart"/>
    <dgm:cxn modelId="{37E4B186-0DA2-4E50-8603-74027C5FE388}" type="presParOf" srcId="{F25FB02A-B091-4C87-A967-54506A7ABB2C}" destId="{A9AE4BFB-97CC-4A68-B0F0-5A5E57EE89C6}" srcOrd="1" destOrd="0" presId="urn:microsoft.com/office/officeart/2009/3/layout/HorizontalOrganizationChart"/>
    <dgm:cxn modelId="{D93B3928-1166-47D0-B95D-5F395B024E61}" type="presParOf" srcId="{1D9937A9-EA7D-47E9-BCE7-4B3D99C329EC}" destId="{4C6761D1-F0E0-43F1-9DC2-759B517A4B4A}" srcOrd="1" destOrd="0" presId="urn:microsoft.com/office/officeart/2009/3/layout/HorizontalOrganizationChart"/>
    <dgm:cxn modelId="{920033E5-449C-48D3-83E1-2DF425C83446}" type="presParOf" srcId="{4C6761D1-F0E0-43F1-9DC2-759B517A4B4A}" destId="{9C50992F-AF43-4BF8-8E96-838FF85ADB3B}" srcOrd="0" destOrd="0" presId="urn:microsoft.com/office/officeart/2009/3/layout/HorizontalOrganizationChart"/>
    <dgm:cxn modelId="{E75EE6AC-2FF6-4F25-A4AD-EC066ACC89E5}" type="presParOf" srcId="{4C6761D1-F0E0-43F1-9DC2-759B517A4B4A}" destId="{7FE70606-3D86-4820-A63C-EA9415C5B494}" srcOrd="1" destOrd="0" presId="urn:microsoft.com/office/officeart/2009/3/layout/HorizontalOrganizationChart"/>
    <dgm:cxn modelId="{1929A1E6-F550-4755-AF81-4CDFD0D472C2}" type="presParOf" srcId="{7FE70606-3D86-4820-A63C-EA9415C5B494}" destId="{E4791194-3DF3-4AA2-BBAF-AC2A1A1E6BAD}" srcOrd="0" destOrd="0" presId="urn:microsoft.com/office/officeart/2009/3/layout/HorizontalOrganizationChart"/>
    <dgm:cxn modelId="{D8D36DDF-555B-447D-83CF-182A6D855FB1}" type="presParOf" srcId="{E4791194-3DF3-4AA2-BBAF-AC2A1A1E6BAD}" destId="{93A834D4-31BD-43F7-9F3F-DEB373756B12}" srcOrd="0" destOrd="0" presId="urn:microsoft.com/office/officeart/2009/3/layout/HorizontalOrganizationChart"/>
    <dgm:cxn modelId="{348BCF22-9CCF-40EE-B8E5-F43F4B0A4DA9}" type="presParOf" srcId="{E4791194-3DF3-4AA2-BBAF-AC2A1A1E6BAD}" destId="{7C5A22DA-ED72-42C3-9BF9-6038093C4CF5}" srcOrd="1" destOrd="0" presId="urn:microsoft.com/office/officeart/2009/3/layout/HorizontalOrganizationChart"/>
    <dgm:cxn modelId="{D7CE5461-2B2D-463F-8B2C-0A0ED29842DC}" type="presParOf" srcId="{7FE70606-3D86-4820-A63C-EA9415C5B494}" destId="{BC766E42-BEEB-46C8-B0C1-DF451318AC17}" srcOrd="1" destOrd="0" presId="urn:microsoft.com/office/officeart/2009/3/layout/HorizontalOrganizationChart"/>
    <dgm:cxn modelId="{D0E5EE0E-22E0-44E3-BC86-39F2E063C767}" type="presParOf" srcId="{7FE70606-3D86-4820-A63C-EA9415C5B494}" destId="{C8755E7E-E98F-4432-B28B-28915E0D922F}" srcOrd="2" destOrd="0" presId="urn:microsoft.com/office/officeart/2009/3/layout/HorizontalOrganizationChart"/>
    <dgm:cxn modelId="{85F6A146-3E1C-4089-84BB-33D20DFA63CB}" type="presParOf" srcId="{1D9937A9-EA7D-47E9-BCE7-4B3D99C329EC}" destId="{1A325B8F-F8F2-4151-9CA7-DB0EF98862B1}" srcOrd="2" destOrd="0" presId="urn:microsoft.com/office/officeart/2009/3/layout/HorizontalOrganizationChart"/>
    <dgm:cxn modelId="{14ACC737-3752-4674-A794-95F33E6201CE}" type="presParOf" srcId="{CFB0E2F0-5BF7-4CF4-8813-52E7D8FCE17D}" destId="{5D5F1B30-7DEF-4DE7-A58B-70CECF7967D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0992F-AF43-4BF8-8E96-838FF85ADB3B}">
      <dsp:nvSpPr>
        <dsp:cNvPr id="0" name=""/>
        <dsp:cNvSpPr/>
      </dsp:nvSpPr>
      <dsp:spPr>
        <a:xfrm>
          <a:off x="6802984" y="2599115"/>
          <a:ext cx="618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8073" y="4572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383B8-D7D4-4DC0-A150-E83822D24179}">
      <dsp:nvSpPr>
        <dsp:cNvPr id="0" name=""/>
        <dsp:cNvSpPr/>
      </dsp:nvSpPr>
      <dsp:spPr>
        <a:xfrm>
          <a:off x="3094541" y="1856426"/>
          <a:ext cx="618073" cy="7884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036" y="0"/>
              </a:lnTo>
              <a:lnTo>
                <a:pt x="309036" y="788409"/>
              </a:lnTo>
              <a:lnTo>
                <a:pt x="618073" y="788409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97D12-3BD7-438D-9F15-24413B844181}">
      <dsp:nvSpPr>
        <dsp:cNvPr id="0" name=""/>
        <dsp:cNvSpPr/>
      </dsp:nvSpPr>
      <dsp:spPr>
        <a:xfrm>
          <a:off x="6821650" y="870814"/>
          <a:ext cx="603579" cy="225197"/>
        </a:xfrm>
        <a:custGeom>
          <a:avLst/>
          <a:gdLst/>
          <a:ahLst/>
          <a:cxnLst/>
          <a:rect l="0" t="0" r="0" b="0"/>
          <a:pathLst>
            <a:path>
              <a:moveTo>
                <a:pt x="0" y="225197"/>
              </a:moveTo>
              <a:lnTo>
                <a:pt x="294542" y="225197"/>
              </a:lnTo>
              <a:lnTo>
                <a:pt x="294542" y="0"/>
              </a:lnTo>
              <a:lnTo>
                <a:pt x="603579" y="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EB3E4B-9DF1-41C2-B537-8771A225FF51}">
      <dsp:nvSpPr>
        <dsp:cNvPr id="0" name=""/>
        <dsp:cNvSpPr/>
      </dsp:nvSpPr>
      <dsp:spPr>
        <a:xfrm>
          <a:off x="3094541" y="1096011"/>
          <a:ext cx="636739" cy="760415"/>
        </a:xfrm>
        <a:custGeom>
          <a:avLst/>
          <a:gdLst/>
          <a:ahLst/>
          <a:cxnLst/>
          <a:rect l="0" t="0" r="0" b="0"/>
          <a:pathLst>
            <a:path>
              <a:moveTo>
                <a:pt x="0" y="760415"/>
              </a:moveTo>
              <a:lnTo>
                <a:pt x="327702" y="760415"/>
              </a:lnTo>
              <a:lnTo>
                <a:pt x="327702" y="0"/>
              </a:lnTo>
              <a:lnTo>
                <a:pt x="636739" y="0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A167E2-E1AF-4D5E-9C92-994B1DE28A97}">
      <dsp:nvSpPr>
        <dsp:cNvPr id="0" name=""/>
        <dsp:cNvSpPr/>
      </dsp:nvSpPr>
      <dsp:spPr>
        <a:xfrm>
          <a:off x="4171" y="1385512"/>
          <a:ext cx="3090369" cy="9418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365760" rIns="7620" bIns="762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tx1"/>
              </a:solidFill>
              <a:latin typeface="+mn-lt"/>
            </a:rPr>
            <a:t>Gerente General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kern="1200" noProof="0" dirty="0">
            <a:solidFill>
              <a:schemeClr val="tx1"/>
            </a:solidFill>
            <a:latin typeface="+mj-lt"/>
          </a:endParaRPr>
        </a:p>
      </dsp:txBody>
      <dsp:txXfrm>
        <a:off x="4171" y="1385512"/>
        <a:ext cx="3090369" cy="941827"/>
      </dsp:txXfrm>
    </dsp:sp>
    <dsp:sp modelId="{C154D395-FDEC-442D-B1F2-E2C2BC8DA9E8}">
      <dsp:nvSpPr>
        <dsp:cNvPr id="0" name=""/>
        <dsp:cNvSpPr/>
      </dsp:nvSpPr>
      <dsp:spPr>
        <a:xfrm>
          <a:off x="3731281" y="624729"/>
          <a:ext cx="3090369" cy="942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rtlCol="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tx1"/>
              </a:solidFill>
              <a:latin typeface="+mn-lt"/>
            </a:rPr>
            <a:t>Jefe de productividad</a:t>
          </a:r>
        </a:p>
      </dsp:txBody>
      <dsp:txXfrm>
        <a:off x="3731281" y="624729"/>
        <a:ext cx="3090369" cy="942562"/>
      </dsp:txXfrm>
    </dsp:sp>
    <dsp:sp modelId="{52960E96-B766-4CCB-B371-4F2A4432E9B2}">
      <dsp:nvSpPr>
        <dsp:cNvPr id="0" name=""/>
        <dsp:cNvSpPr/>
      </dsp:nvSpPr>
      <dsp:spPr>
        <a:xfrm>
          <a:off x="7425230" y="399532"/>
          <a:ext cx="3090369" cy="942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noProof="0" dirty="0">
              <a:solidFill>
                <a:schemeClr val="tx1"/>
              </a:solidFill>
              <a:latin typeface="+mj-lt"/>
            </a:rPr>
            <a:t>Operadores de producción</a:t>
          </a:r>
        </a:p>
      </dsp:txBody>
      <dsp:txXfrm>
        <a:off x="7425230" y="399532"/>
        <a:ext cx="3090369" cy="942562"/>
      </dsp:txXfrm>
    </dsp:sp>
    <dsp:sp modelId="{A6FFE2CA-344D-4D7D-8DAD-38B53049765C}">
      <dsp:nvSpPr>
        <dsp:cNvPr id="0" name=""/>
        <dsp:cNvSpPr/>
      </dsp:nvSpPr>
      <dsp:spPr>
        <a:xfrm>
          <a:off x="3712615" y="2173554"/>
          <a:ext cx="3090369" cy="942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noProof="0" dirty="0">
              <a:solidFill>
                <a:schemeClr val="tx1"/>
              </a:solidFill>
              <a:latin typeface="+mj-lt"/>
            </a:rPr>
            <a:t>Administración</a:t>
          </a:r>
          <a:endParaRPr lang="es-MX" sz="1200" kern="1200" noProof="0" dirty="0">
            <a:solidFill>
              <a:schemeClr val="tx1"/>
            </a:solidFill>
            <a:latin typeface="+mn-lt"/>
          </a:endParaRPr>
        </a:p>
      </dsp:txBody>
      <dsp:txXfrm>
        <a:off x="3712615" y="2173554"/>
        <a:ext cx="3090369" cy="942562"/>
      </dsp:txXfrm>
    </dsp:sp>
    <dsp:sp modelId="{93A834D4-31BD-43F7-9F3F-DEB373756B12}">
      <dsp:nvSpPr>
        <dsp:cNvPr id="0" name=""/>
        <dsp:cNvSpPr/>
      </dsp:nvSpPr>
      <dsp:spPr>
        <a:xfrm>
          <a:off x="7421058" y="1925594"/>
          <a:ext cx="3090369" cy="1438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noProof="0" dirty="0">
              <a:solidFill>
                <a:schemeClr val="tx1"/>
              </a:solidFill>
              <a:latin typeface="+mj-lt"/>
            </a:rPr>
            <a:t>Ventas 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tx1"/>
              </a:solidFill>
              <a:latin typeface="+mn-lt"/>
            </a:rPr>
            <a:t>Marketing y Redes 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tx1"/>
              </a:solidFill>
              <a:latin typeface="+mn-lt"/>
            </a:rPr>
            <a:t>Diseño Grafico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tx1"/>
              </a:solidFill>
              <a:latin typeface="+mn-lt"/>
            </a:rPr>
            <a:t>Logística de entrega y </a:t>
          </a:r>
          <a:r>
            <a:rPr lang="es-MX" sz="1200" kern="1200" noProof="0" dirty="0" err="1">
              <a:solidFill>
                <a:schemeClr val="tx1"/>
              </a:solidFill>
              <a:latin typeface="+mn-lt"/>
            </a:rPr>
            <a:t>envios</a:t>
          </a:r>
          <a:endParaRPr lang="es-MX" sz="1200" kern="1200" noProof="0" dirty="0">
            <a:solidFill>
              <a:schemeClr val="tx1"/>
            </a:solidFill>
            <a:latin typeface="+mn-lt"/>
          </a:endParaRPr>
        </a:p>
      </dsp:txBody>
      <dsp:txXfrm>
        <a:off x="7421058" y="1925594"/>
        <a:ext cx="3090369" cy="1438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CC20273-5AA7-4B5D-8917-720BAAB913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1CC58D-E543-4F81-9083-39F6F7D44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4C2AC3A-0042-4D1C-948F-3445CC1E0CB5}" type="datetime1">
              <a:rPr lang="es-MX" smtClean="0"/>
              <a:t>07/11/2025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66FDA1-CF86-4FB5-8893-04F6CB5B0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D5CFB5-A96B-47B6-A27C-F99C60434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D7E118-DCD0-425E-8F60-56D854F882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8259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MX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E7133-32FC-417C-81BD-89C13675E75D}" type="datetime1">
              <a:rPr lang="es-MX" smtClean="0"/>
              <a:pPr/>
              <a:t>07/11/2025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MX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MX" noProof="0"/>
              <a:t>Haga clic para modificar los estilos de texto del patrón</a:t>
            </a:r>
          </a:p>
          <a:p>
            <a:pPr lvl="1" rtl="0"/>
            <a:r>
              <a:rPr lang="es-MX" noProof="0"/>
              <a:t>Segundo nivel</a:t>
            </a:r>
          </a:p>
          <a:p>
            <a:pPr lvl="2" rtl="0"/>
            <a:r>
              <a:rPr lang="es-MX" noProof="0"/>
              <a:t>Tercer nivel</a:t>
            </a:r>
          </a:p>
          <a:p>
            <a:pPr lvl="3" rtl="0"/>
            <a:r>
              <a:rPr lang="es-MX" noProof="0"/>
              <a:t>Cuarto nivel</a:t>
            </a:r>
          </a:p>
          <a:p>
            <a:pPr lvl="4" rtl="0"/>
            <a:r>
              <a:rPr lang="es-MX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MX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6B913A0-8194-43AB-8CE1-D8825DE3150C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368276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7387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MX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362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849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8165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5467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829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MX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4011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9613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489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8" descr="fotografía de una hoja de palmera sobre fondo rosa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584" y="1901952"/>
            <a:ext cx="3937416" cy="2387600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0584" y="4379976"/>
            <a:ext cx="3937416" cy="57279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MX" noProof="0"/>
              <a:t>Haga clic para editar el estilo de subtítulo del patrón</a:t>
            </a: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sgos y benefic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44" descr="Fotografía de hojas de palmera&#10;">
            <a:extLst>
              <a:ext uri="{FF2B5EF4-FFF2-40B4-BE49-F238E27FC236}">
                <a16:creationId xmlns:a16="http://schemas.microsoft.com/office/drawing/2014/main" id="{7C4AAE08-43F5-49E6-AEBD-2C27A2BE0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496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14232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MX" noProof="0"/>
              <a:t>Haz clic para modificar los estilos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s-MX" noProof="0" smtClean="0"/>
              <a:pPr rtl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8" descr="fotografía del teclado de un portátil rodeado de 2 hojas de palma&#10;">
            <a:extLst>
              <a:ext uri="{FF2B5EF4-FFF2-40B4-BE49-F238E27FC236}">
                <a16:creationId xmlns:a16="http://schemas.microsoft.com/office/drawing/2014/main" id="{729C024A-3DD8-474A-848D-7BCCC032B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16" y="1929383"/>
            <a:ext cx="4480560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s-MX" noProof="0" smtClean="0"/>
              <a:pPr rtl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14980"/>
            <a:ext cx="10515600" cy="64008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9656"/>
            <a:ext cx="5157787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6584"/>
            <a:ext cx="5157787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19656"/>
            <a:ext cx="5183188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6584"/>
            <a:ext cx="5183188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191005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192"/>
            <a:ext cx="1051560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540187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os cl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10" y="1878096"/>
            <a:ext cx="4572000" cy="939209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  <p:sp>
        <p:nvSpPr>
          <p:cNvPr id="8" name="Marcador de posición de contenido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9" name="Marcador de posición de contenido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0" name="Marcador de posición de contenido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1" name="Marcador de posición de contenido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</p:spTree>
    <p:extLst>
      <p:ext uri="{BB962C8B-B14F-4D97-AF65-F5344CB8AC3E}">
        <p14:creationId xmlns:p14="http://schemas.microsoft.com/office/powerpoint/2010/main" val="40506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13" descr="fotografía de primer plano de hojas&#10;">
            <a:extLst>
              <a:ext uri="{FF2B5EF4-FFF2-40B4-BE49-F238E27FC236}">
                <a16:creationId xmlns:a16="http://schemas.microsoft.com/office/drawing/2014/main" id="{5B334254-BCFF-4714-B7C4-38E7C0814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2450592"/>
            <a:ext cx="2743200" cy="640080"/>
          </a:xfrm>
        </p:spPr>
        <p:txBody>
          <a:bodyPr rtlCol="0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MX" noProof="0" smtClean="0"/>
              <a:pPr rtl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380435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laración de obje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 descr="Fotografía de hojas de palmera&#10;">
            <a:extLst>
              <a:ext uri="{FF2B5EF4-FFF2-40B4-BE49-F238E27FC236}">
                <a16:creationId xmlns:a16="http://schemas.microsoft.com/office/drawing/2014/main" id="{A048BE5A-008A-4FF6-883D-F5F006940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sp>
        <p:nvSpPr>
          <p:cNvPr id="8" name="Marcador de posición de imagen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posición de imagen 64">
            <a:extLst>
              <a:ext uri="{FF2B5EF4-FFF2-40B4-BE49-F238E27FC236}">
                <a16:creationId xmlns:a16="http://schemas.microsoft.com/office/drawing/2014/main" id="{D73C250B-F170-486D-A636-FAA4ED92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88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13" name="Marcador de posición de texto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MX" noProof="0"/>
              <a:t>Nombre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MX" noProof="0"/>
              <a:t>Título</a:t>
            </a:r>
          </a:p>
        </p:txBody>
      </p:sp>
      <p:sp>
        <p:nvSpPr>
          <p:cNvPr id="9" name="Marcador de posición de imagen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MX" noProof="0"/>
              <a:t>Nombre</a:t>
            </a:r>
          </a:p>
        </p:txBody>
      </p:sp>
      <p:sp>
        <p:nvSpPr>
          <p:cNvPr id="16" name="Marcador de texto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MX" noProof="0"/>
              <a:t>Título</a:t>
            </a:r>
          </a:p>
        </p:txBody>
      </p:sp>
      <p:sp>
        <p:nvSpPr>
          <p:cNvPr id="10" name="Marcador de posición de imagen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MX" noProof="0"/>
              <a:t>Nombre</a:t>
            </a:r>
          </a:p>
        </p:txBody>
      </p:sp>
      <p:sp>
        <p:nvSpPr>
          <p:cNvPr id="18" name="Marcador de texto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MX" noProof="0"/>
              <a:t>Título</a:t>
            </a:r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19" name="Marcador de texto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MX" noProof="0"/>
              <a:t>Nombre</a:t>
            </a:r>
          </a:p>
        </p:txBody>
      </p:sp>
      <p:sp>
        <p:nvSpPr>
          <p:cNvPr id="20" name="Marcador de texto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MX" noProof="0"/>
              <a:t>Título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38">
            <a:extLst>
              <a:ext uri="{FF2B5EF4-FFF2-40B4-BE49-F238E27FC236}">
                <a16:creationId xmlns:a16="http://schemas.microsoft.com/office/drawing/2014/main" id="{FCA6EB2C-E8DA-46AE-AD91-63B890E4A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  <p:sp>
        <p:nvSpPr>
          <p:cNvPr id="21" name="Marcador de posición de SmartArt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elemento gráfico SmartArt</a:t>
            </a:r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392502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ortun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posición de imagen 17" descr="fotografía de primer plano de plantas&#10;">
            <a:extLst>
              <a:ext uri="{FF2B5EF4-FFF2-40B4-BE49-F238E27FC236}">
                <a16:creationId xmlns:a16="http://schemas.microsoft.com/office/drawing/2014/main" id="{7863BFED-18F0-48ED-A69C-CA7DB5654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10" name="Marcador de posición de contenido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3" name="Marcador de posición de contenido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2" name="Marcador de posición de contenido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5" name="Marcador de posición de contenido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4" name="Marcador de posición de contenido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1" name="Marcador de posición de contenido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8" name="Marcador de posición de contenido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7" name="Marcador de posición de contenido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6" name="Marcador de posición de contenido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s-MX" noProof="0" smtClean="0"/>
              <a:pPr rtl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291926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 del mer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5">
            <a:extLst>
              <a:ext uri="{FF2B5EF4-FFF2-40B4-BE49-F238E27FC236}">
                <a16:creationId xmlns:a16="http://schemas.microsoft.com/office/drawing/2014/main" id="{5FF0F6C8-DE96-49F6-9B94-970D5FD91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8" name="Marcador de posición de contenido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9" name="Marcador de posición de contenido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5AA14AE4-11F2-4FDA-9E81-B2567D6A6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6181344" cy="6858000"/>
          </a:xfrm>
          <a:custGeom>
            <a:avLst/>
            <a:gdLst>
              <a:gd name="connsiteX0" fmla="*/ 961757 w 6181344"/>
              <a:gd name="connsiteY0" fmla="*/ 4070850 h 6858000"/>
              <a:gd name="connsiteX1" fmla="*/ 961757 w 6181344"/>
              <a:gd name="connsiteY1" fmla="*/ 5076690 h 6858000"/>
              <a:gd name="connsiteX2" fmla="*/ 6094475 w 6181344"/>
              <a:gd name="connsiteY2" fmla="*/ 5076690 h 6858000"/>
              <a:gd name="connsiteX3" fmla="*/ 6094475 w 6181344"/>
              <a:gd name="connsiteY3" fmla="*/ 4070850 h 6858000"/>
              <a:gd name="connsiteX4" fmla="*/ 0 w 6181344"/>
              <a:gd name="connsiteY4" fmla="*/ 0 h 6858000"/>
              <a:gd name="connsiteX5" fmla="*/ 6181344 w 6181344"/>
              <a:gd name="connsiteY5" fmla="*/ 0 h 6858000"/>
              <a:gd name="connsiteX6" fmla="*/ 6181344 w 6181344"/>
              <a:gd name="connsiteY6" fmla="*/ 6858000 h 6858000"/>
              <a:gd name="connsiteX7" fmla="*/ 0 w 618134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1344" h="6858000">
                <a:moveTo>
                  <a:pt x="961757" y="4070850"/>
                </a:moveTo>
                <a:lnTo>
                  <a:pt x="961757" y="5076690"/>
                </a:lnTo>
                <a:lnTo>
                  <a:pt x="6094475" y="5076690"/>
                </a:lnTo>
                <a:lnTo>
                  <a:pt x="6094475" y="4070850"/>
                </a:lnTo>
                <a:close/>
                <a:moveTo>
                  <a:pt x="0" y="0"/>
                </a:moveTo>
                <a:lnTo>
                  <a:pt x="6181344" y="0"/>
                </a:lnTo>
                <a:lnTo>
                  <a:pt x="6181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 userDrawn="1"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4151376"/>
            <a:ext cx="4443664" cy="914400"/>
          </a:xfrm>
        </p:spPr>
        <p:txBody>
          <a:bodyPr rtlCol="0" anchor="ctr" anchorCtr="0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5F381AAE-62C0-4761-90A8-43C8E0B3D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0" y="777240"/>
            <a:ext cx="8229600" cy="5303520"/>
          </a:xfrm>
          <a:custGeom>
            <a:avLst/>
            <a:gdLst>
              <a:gd name="connsiteX0" fmla="*/ 0 w 8229600"/>
              <a:gd name="connsiteY0" fmla="*/ 0 h 5303520"/>
              <a:gd name="connsiteX1" fmla="*/ 8229600 w 8229600"/>
              <a:gd name="connsiteY1" fmla="*/ 0 h 5303520"/>
              <a:gd name="connsiteX2" fmla="*/ 8229600 w 8229600"/>
              <a:gd name="connsiteY2" fmla="*/ 5303520 h 5303520"/>
              <a:gd name="connsiteX3" fmla="*/ 0 w 8229600"/>
              <a:gd name="connsiteY3" fmla="*/ 5303520 h 5303520"/>
              <a:gd name="connsiteX4" fmla="*/ 0 w 8229600"/>
              <a:gd name="connsiteY4" fmla="*/ 4299450 h 5303520"/>
              <a:gd name="connsiteX5" fmla="*/ 3047999 w 8229600"/>
              <a:gd name="connsiteY5" fmla="*/ 4299450 h 5303520"/>
              <a:gd name="connsiteX6" fmla="*/ 3047999 w 8229600"/>
              <a:gd name="connsiteY6" fmla="*/ 3293610 h 5303520"/>
              <a:gd name="connsiteX7" fmla="*/ 0 w 8229600"/>
              <a:gd name="connsiteY7" fmla="*/ 329361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5303520">
                <a:moveTo>
                  <a:pt x="0" y="0"/>
                </a:moveTo>
                <a:lnTo>
                  <a:pt x="8229600" y="0"/>
                </a:lnTo>
                <a:lnTo>
                  <a:pt x="8229600" y="5303520"/>
                </a:lnTo>
                <a:lnTo>
                  <a:pt x="0" y="5303520"/>
                </a:lnTo>
                <a:lnTo>
                  <a:pt x="0" y="4299450"/>
                </a:lnTo>
                <a:lnTo>
                  <a:pt x="3047999" y="4299450"/>
                </a:lnTo>
                <a:lnTo>
                  <a:pt x="3047999" y="3293610"/>
                </a:lnTo>
                <a:lnTo>
                  <a:pt x="0" y="32936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MX" noProof="0" smtClean="0"/>
              <a:pPr rtl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o de empre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 rtl="0"/>
            <a:endParaRPr lang="es-MX" sz="3600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rtlCol="0" anchor="t">
            <a:no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s-MX" noProof="0" smtClean="0"/>
              <a:pPr rtl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2451462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64" name="Marcador de posición de texto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MX" noProof="0"/>
              <a:t>Título del elemento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MX" noProof="0"/>
              <a:t>Año</a:t>
            </a:r>
          </a:p>
        </p:txBody>
      </p:sp>
      <p:sp>
        <p:nvSpPr>
          <p:cNvPr id="39" name="Marcador de texto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4" name="Marcador de texto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5" name="Marcador de texto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6" name="Marcador de texto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8" name="Marcador de texto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9" name="Marcador de texto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7" name="Marcador de texto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0" name="Marcador de texto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1" name="Marcador de texto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3" name="Marcador de texto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MX" noProof="0"/>
              <a:t>Año</a:t>
            </a:r>
          </a:p>
        </p:txBody>
      </p:sp>
      <p:sp>
        <p:nvSpPr>
          <p:cNvPr id="52" name="Marcador de texto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3" name="Marcador de texto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4" name="Marcador de texto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5" name="Marcador de texto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6" name="Marcador de texto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7" name="Marcador de texto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8" name="Marcador de texto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60" name="Marcador de texto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61" name="Marcador de texto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9" name="Marcador de texto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62" name="Marcador de texto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63" name="Marcador de texto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33" name="Marcador de fecha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34" name="Marcador de pie de página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35" name="Marcador de número de diapositiva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411064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MX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MX" noProof="0"/>
              <a:t>Haga clic para modificar los estilos de texto del patrón</a:t>
            </a:r>
          </a:p>
          <a:p>
            <a:pPr lvl="1" rtl="0"/>
            <a:r>
              <a:rPr lang="es-MX" noProof="0"/>
              <a:t>Segundo nivel</a:t>
            </a:r>
          </a:p>
          <a:p>
            <a:pPr lvl="2" rtl="0"/>
            <a:r>
              <a:rPr lang="es-MX" noProof="0"/>
              <a:t>Tercer nivel</a:t>
            </a:r>
          </a:p>
          <a:p>
            <a:pPr lvl="3" rtl="0"/>
            <a:r>
              <a:rPr lang="es-MX" noProof="0"/>
              <a:t>Cuarto nivel</a:t>
            </a:r>
          </a:p>
          <a:p>
            <a:pPr lvl="4" rtl="0"/>
            <a:r>
              <a:rPr lang="es-MX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MX" noProof="0" smtClean="0"/>
              <a:pPr rtl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4" r:id="rId3"/>
    <p:sldLayoutId id="2147483675" r:id="rId4"/>
    <p:sldLayoutId id="2147483667" r:id="rId5"/>
    <p:sldLayoutId id="2147483666" r:id="rId6"/>
    <p:sldLayoutId id="2147483651" r:id="rId7"/>
    <p:sldLayoutId id="2147483670" r:id="rId8"/>
    <p:sldLayoutId id="2147483672" r:id="rId9"/>
    <p:sldLayoutId id="2147483653" r:id="rId10"/>
    <p:sldLayoutId id="2147483674" r:id="rId11"/>
    <p:sldLayoutId id="2147483668" r:id="rId12"/>
    <p:sldLayoutId id="2147483669" r:id="rId13"/>
    <p:sldLayoutId id="2147483673" r:id="rId14"/>
    <p:sldLayoutId id="214748367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5184" userDrawn="1">
          <p15:clr>
            <a:srgbClr val="5ACBF0"/>
          </p15:clr>
        </p15:guide>
        <p15:guide id="6" pos="249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584" y="1901952"/>
            <a:ext cx="3937416" cy="2387600"/>
          </a:xfrm>
        </p:spPr>
        <p:txBody>
          <a:bodyPr rtlCol="0">
            <a:normAutofit/>
          </a:bodyPr>
          <a:lstStyle/>
          <a:p>
            <a:pPr rtl="0"/>
            <a:r>
              <a:rPr lang="es-MX" dirty="0"/>
              <a:t>Presentación ejecutiva de arena para gato ecológica </a:t>
            </a:r>
            <a:r>
              <a:rPr lang="es-MX" dirty="0" err="1"/>
              <a:t>CatKO</a:t>
            </a:r>
            <a:endParaRPr lang="es-MX" dirty="0"/>
          </a:p>
        </p:txBody>
      </p:sp>
      <p:sp>
        <p:nvSpPr>
          <p:cNvPr id="23" name="Subtítulo 22">
            <a:extLst>
              <a:ext uri="{FF2B5EF4-FFF2-40B4-BE49-F238E27FC236}">
                <a16:creationId xmlns:a16="http://schemas.microsoft.com/office/drawing/2014/main" id="{4829E901-B0F6-4B1C-8D1C-8B758458B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 rtlCol="0"/>
          <a:lstStyle/>
          <a:p>
            <a:pPr rtl="0"/>
            <a:r>
              <a:rPr lang="es-MX" dirty="0"/>
              <a:t>IQ HUGO H LOZANO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2F680F21-98C0-6E16-0B4E-9539B1051A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3315" r="13315"/>
          <a:stretch>
            <a:fillRect/>
          </a:stretch>
        </p:blipFill>
        <p:spPr>
          <a:xfrm>
            <a:off x="1393825" y="1143000"/>
            <a:ext cx="4613521" cy="4194110"/>
          </a:xfrm>
        </p:spPr>
      </p:pic>
      <p:sp>
        <p:nvSpPr>
          <p:cNvPr id="5" name="AutoShape 2" descr="Se seleccionó la imagen presentada en un lightbox.">
            <a:extLst>
              <a:ext uri="{FF2B5EF4-FFF2-40B4-BE49-F238E27FC236}">
                <a16:creationId xmlns:a16="http://schemas.microsoft.com/office/drawing/2014/main" id="{97DC25FA-A5DC-DF07-CCF3-12E59E84B1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0F14CC6-8823-22D0-B32F-9087505AE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122" y="849086"/>
            <a:ext cx="1293017" cy="8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</p:spPr>
        <p:txBody>
          <a:bodyPr rtlCol="0">
            <a:normAutofit fontScale="90000"/>
          </a:bodyPr>
          <a:lstStyle/>
          <a:p>
            <a:pPr rtl="0"/>
            <a:r>
              <a:rPr lang="es-MX" dirty="0"/>
              <a:t>El equipo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6B4E214-2330-4B23-B2DE-B23F9053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10</a:t>
            </a:fld>
            <a:endParaRPr lang="es-MX" dirty="0"/>
          </a:p>
        </p:txBody>
      </p:sp>
      <p:graphicFrame>
        <p:nvGraphicFramePr>
          <p:cNvPr id="40" name="Marcador de posición de SmartArt 39" descr="Elemento gráfico SmartArt de organigrama">
            <a:extLst>
              <a:ext uri="{FF2B5EF4-FFF2-40B4-BE49-F238E27FC236}">
                <a16:creationId xmlns:a16="http://schemas.microsoft.com/office/drawing/2014/main" id="{2639E283-05D4-48C9-A81B-58E81C4669D7}"/>
              </a:ext>
            </a:extLst>
          </p:cNvPr>
          <p:cNvGraphicFramePr>
            <a:graphicFrameLocks noGrp="1"/>
          </p:cNvGraphicFramePr>
          <p:nvPr>
            <p:ph type="dgm" sz="quarter" idx="27"/>
            <p:extLst>
              <p:ext uri="{D42A27DB-BD31-4B8C-83A1-F6EECF244321}">
                <p14:modId xmlns:p14="http://schemas.microsoft.com/office/powerpoint/2010/main" val="4274793292"/>
              </p:ext>
            </p:extLst>
          </p:nvPr>
        </p:nvGraphicFramePr>
        <p:xfrm>
          <a:off x="1087438" y="2038350"/>
          <a:ext cx="10515600" cy="396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776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C9155-BBEF-8829-6B4A-81DD2248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 4. Innovación en Formulación</a:t>
            </a:r>
            <a:br>
              <a:rPr lang="es-MX" dirty="0"/>
            </a:b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ABE97B7-6A9C-EC6D-753E-8C0793A0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MX" noProof="0" smtClean="0"/>
              <a:t>11</a:t>
            </a:fld>
            <a:endParaRPr lang="es-MX" noProof="0"/>
          </a:p>
        </p:txBody>
      </p:sp>
      <p:sp>
        <p:nvSpPr>
          <p:cNvPr id="6" name="Marcador de SmartArt 5">
            <a:extLst>
              <a:ext uri="{FF2B5EF4-FFF2-40B4-BE49-F238E27FC236}">
                <a16:creationId xmlns:a16="http://schemas.microsoft.com/office/drawing/2014/main" id="{5E68A003-2BC6-3E20-9220-88FDA61011DA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/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DDA78A-CD7E-4533-6AAB-6740952DF5D8}"/>
              </a:ext>
            </a:extLst>
          </p:cNvPr>
          <p:cNvSpPr txBox="1"/>
          <p:nvPr/>
        </p:nvSpPr>
        <p:spPr>
          <a:xfrm>
            <a:off x="3048778" y="2828836"/>
            <a:ext cx="60975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🌿 Ingredientes funcionales y ecológicos</a:t>
            </a:r>
          </a:p>
          <a:p>
            <a:r>
              <a:rPr lang="es-MX" dirty="0" err="1"/>
              <a:t>CatKo</a:t>
            </a:r>
            <a:r>
              <a:rPr lang="es-MX" dirty="0"/>
              <a:t> se distingue por integrar materias primas que cumplen funciones técnicas específicas y aportan valor ecológico. Cada componente cumple una función especifica y se tiene diferencia con la competencia que su producto es solo fibra de coco, al final de su vida útil la arena usada cumplirá la función de compost en jardines y plantas.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08B13A0-2137-7269-C631-39AC47595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078750"/>
            <a:ext cx="2587690" cy="38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6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es-MX"/>
              <a:t>Resumen del mercado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9E1D7404-44B2-41E5-9B1C-26216EB1EC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59452" y="3548340"/>
            <a:ext cx="2743200" cy="2286000"/>
          </a:xfrm>
        </p:spPr>
        <p:txBody>
          <a:bodyPr rtlCol="0"/>
          <a:lstStyle/>
          <a:p>
            <a:pPr rtl="0"/>
            <a:r>
              <a:rPr lang="es-MX" dirty="0"/>
              <a:t>Las tendencias del mercado seguirán aumentando debido a la preocupación ecológica en función de las proyecciones, lo que proporciona oportunidades de mayor alcance empresarial a nivel regional.</a:t>
            </a:r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391CD11A-AD36-4E45-855A-2546C295CEB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65592" y="3548340"/>
            <a:ext cx="2743200" cy="2286000"/>
          </a:xfrm>
        </p:spPr>
        <p:txBody>
          <a:bodyPr rtlCol="0"/>
          <a:lstStyle/>
          <a:p>
            <a:pPr rtl="0"/>
            <a:r>
              <a:rPr lang="es-MX" dirty="0"/>
              <a:t>El costo de nuestro producto es bajo en relación a las demás arenas comerciales, lo que nos ofrece una ventaja de mercado.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DFFA6E-5749-4A02-AB2E-8856A55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12</a:t>
            </a:fld>
            <a:endParaRPr lang="es-MX"/>
          </a:p>
        </p:txBody>
      </p:sp>
      <p:pic>
        <p:nvPicPr>
          <p:cNvPr id="27" name="Gráfico 26" descr="Contorno de un gráfico de barras con tendencia ascendente">
            <a:extLst>
              <a:ext uri="{FF2B5EF4-FFF2-40B4-BE49-F238E27FC236}">
                <a16:creationId xmlns:a16="http://schemas.microsoft.com/office/drawing/2014/main" id="{64F99BBE-1996-4227-A4DE-D13CD3514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5292" y="2727326"/>
            <a:ext cx="731520" cy="731520"/>
          </a:xfrm>
          <a:prstGeom prst="rect">
            <a:avLst/>
          </a:prstGeom>
        </p:spPr>
      </p:pic>
      <p:pic>
        <p:nvPicPr>
          <p:cNvPr id="29" name="Gráfico 28" descr="Contorno de dinero">
            <a:extLst>
              <a:ext uri="{FF2B5EF4-FFF2-40B4-BE49-F238E27FC236}">
                <a16:creationId xmlns:a16="http://schemas.microsoft.com/office/drawing/2014/main" id="{2EE071B9-4843-404F-95CC-3894A5FAD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71940" y="2739633"/>
            <a:ext cx="731520" cy="731520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E93E54C-7746-C5F6-BF4F-83E2CB069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5799" y="3548063"/>
            <a:ext cx="2356701" cy="2286000"/>
          </a:xfrm>
        </p:spPr>
      </p:pic>
    </p:spTree>
    <p:extLst>
      <p:ext uri="{BB962C8B-B14F-4D97-AF65-F5344CB8AC3E}">
        <p14:creationId xmlns:p14="http://schemas.microsoft.com/office/powerpoint/2010/main" val="3153892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>
            <a:normAutofit/>
          </a:bodyPr>
          <a:lstStyle/>
          <a:p>
            <a:pPr rtl="0"/>
            <a:r>
              <a:rPr lang="es-MX"/>
              <a:t>Oportunidades </a:t>
            </a:r>
          </a:p>
        </p:txBody>
      </p:sp>
      <p:sp>
        <p:nvSpPr>
          <p:cNvPr id="40" name="Marcador de contenido 28">
            <a:extLst>
              <a:ext uri="{FF2B5EF4-FFF2-40B4-BE49-F238E27FC236}">
                <a16:creationId xmlns:a16="http://schemas.microsoft.com/office/drawing/2014/main" id="{DA2C1685-839D-BB46-B1E8-A38664748DC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657183" y="2411516"/>
            <a:ext cx="4114800" cy="274320"/>
          </a:xfrm>
        </p:spPr>
        <p:txBody>
          <a:bodyPr rtlCol="0"/>
          <a:lstStyle/>
          <a:p>
            <a:pPr rtl="0"/>
            <a:r>
              <a:rPr lang="es-MX"/>
              <a:t>Brecha de mercado</a:t>
            </a:r>
          </a:p>
        </p:txBody>
      </p:sp>
      <p:sp>
        <p:nvSpPr>
          <p:cNvPr id="38" name="Marcador de posición de contenido 3">
            <a:extLst>
              <a:ext uri="{FF2B5EF4-FFF2-40B4-BE49-F238E27FC236}">
                <a16:creationId xmlns:a16="http://schemas.microsoft.com/office/drawing/2014/main" id="{032280DC-AEF9-204E-A92B-A433E91E4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183" y="2707071"/>
            <a:ext cx="4114800" cy="73152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rtl="0"/>
            <a:r>
              <a:rPr lang="es-MX" sz="1100" dirty="0"/>
              <a:t>No hay productos con estas características en el mercado, debido a esto ,  es una oportunidad de ayudar a los clientes al ahorro económico y al resguardo de la ecología y la salud del gato</a:t>
            </a:r>
          </a:p>
        </p:txBody>
      </p:sp>
      <p:sp>
        <p:nvSpPr>
          <p:cNvPr id="43" name="Marcador de contenido 31">
            <a:extLst>
              <a:ext uri="{FF2B5EF4-FFF2-40B4-BE49-F238E27FC236}">
                <a16:creationId xmlns:a16="http://schemas.microsoft.com/office/drawing/2014/main" id="{FFD777EC-E653-DE40-A635-99F5A0B723D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657183" y="3567512"/>
            <a:ext cx="4114800" cy="274320"/>
          </a:xfrm>
        </p:spPr>
        <p:txBody>
          <a:bodyPr rtlCol="0"/>
          <a:lstStyle/>
          <a:p>
            <a:pPr rtl="0"/>
            <a:r>
              <a:rPr lang="es-MX"/>
              <a:t>Clientes</a:t>
            </a:r>
          </a:p>
        </p:txBody>
      </p:sp>
      <p:sp>
        <p:nvSpPr>
          <p:cNvPr id="42" name="Marcador de posición de contenido 30">
            <a:extLst>
              <a:ext uri="{FF2B5EF4-FFF2-40B4-BE49-F238E27FC236}">
                <a16:creationId xmlns:a16="http://schemas.microsoft.com/office/drawing/2014/main" id="{F040CB1D-0082-0741-910A-688CA713152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es-MX" dirty="0"/>
              <a:t>El 95 % de los consumidores de México. invierte dinero en varios arenas económicas  que solo resuelven su problema de manera parcial</a:t>
            </a:r>
          </a:p>
        </p:txBody>
      </p:sp>
      <p:sp>
        <p:nvSpPr>
          <p:cNvPr id="45" name="Marcador de contenido 33">
            <a:extLst>
              <a:ext uri="{FF2B5EF4-FFF2-40B4-BE49-F238E27FC236}">
                <a16:creationId xmlns:a16="http://schemas.microsoft.com/office/drawing/2014/main" id="{C911C704-AC3A-3B4A-818C-F79DBA6526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657183" y="4737597"/>
            <a:ext cx="4114800" cy="274320"/>
          </a:xfrm>
        </p:spPr>
        <p:txBody>
          <a:bodyPr rtlCol="0"/>
          <a:lstStyle/>
          <a:p>
            <a:pPr rtl="0"/>
            <a:r>
              <a:rPr lang="es-MX" dirty="0"/>
              <a:t>Salud del Gato</a:t>
            </a:r>
          </a:p>
        </p:txBody>
      </p:sp>
      <p:sp>
        <p:nvSpPr>
          <p:cNvPr id="44" name="Marcador de posición de contenido 32">
            <a:extLst>
              <a:ext uri="{FF2B5EF4-FFF2-40B4-BE49-F238E27FC236}">
                <a16:creationId xmlns:a16="http://schemas.microsoft.com/office/drawing/2014/main" id="{F52A6075-6FBF-5D4F-8457-C7E43D8C6DE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es-MX" dirty="0"/>
              <a:t>Las arenas comunes y corrientes que no son libres de polvo generan daños respiratorios y taponamiento de vías urinarias a los gatos</a:t>
            </a:r>
          </a:p>
          <a:p>
            <a:pPr rtl="0"/>
            <a:endParaRPr lang="es-MX" dirty="0"/>
          </a:p>
        </p:txBody>
      </p:sp>
      <p:sp>
        <p:nvSpPr>
          <p:cNvPr id="41" name="Marcador de contenido 29">
            <a:extLst>
              <a:ext uri="{FF2B5EF4-FFF2-40B4-BE49-F238E27FC236}">
                <a16:creationId xmlns:a16="http://schemas.microsoft.com/office/drawing/2014/main" id="{C9FA8C80-0154-4B4D-9712-FE3DB4C3C6F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04811" y="2411516"/>
            <a:ext cx="4114800" cy="274320"/>
          </a:xfrm>
        </p:spPr>
        <p:txBody>
          <a:bodyPr rtlCol="0"/>
          <a:lstStyle/>
          <a:p>
            <a:pPr rtl="0"/>
            <a:r>
              <a:rPr lang="es-MX"/>
              <a:t>Costos</a:t>
            </a:r>
          </a:p>
        </p:txBody>
      </p:sp>
      <p:sp>
        <p:nvSpPr>
          <p:cNvPr id="39" name="Marcador de contenido 4">
            <a:extLst>
              <a:ext uri="{FF2B5EF4-FFF2-40B4-BE49-F238E27FC236}">
                <a16:creationId xmlns:a16="http://schemas.microsoft.com/office/drawing/2014/main" id="{8F90BA52-ED8F-7744-B135-D2F22EC0C84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/>
          <a:p>
            <a:pPr rtl="0"/>
            <a:r>
              <a:rPr lang="es-MX" sz="1100" dirty="0"/>
              <a:t>La pérdida de productividad cuesta a los consumidores mucho dinero y daño ecológico por el cambio de arena frecuente.</a:t>
            </a:r>
          </a:p>
        </p:txBody>
      </p:sp>
      <p:sp>
        <p:nvSpPr>
          <p:cNvPr id="47" name="Marcador de contenido 35">
            <a:extLst>
              <a:ext uri="{FF2B5EF4-FFF2-40B4-BE49-F238E27FC236}">
                <a16:creationId xmlns:a16="http://schemas.microsoft.com/office/drawing/2014/main" id="{DA3D0C66-F3DC-0A49-B50D-9EA3966FF40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404811" y="3570539"/>
            <a:ext cx="4114800" cy="274320"/>
          </a:xfrm>
        </p:spPr>
        <p:txBody>
          <a:bodyPr rtlCol="0"/>
          <a:lstStyle/>
          <a:p>
            <a:pPr rtl="0"/>
            <a:r>
              <a:rPr lang="es-MX"/>
              <a:t>Usabilidad</a:t>
            </a:r>
          </a:p>
        </p:txBody>
      </p:sp>
      <p:sp>
        <p:nvSpPr>
          <p:cNvPr id="46" name="Marcador de contenido 34">
            <a:extLst>
              <a:ext uri="{FF2B5EF4-FFF2-40B4-BE49-F238E27FC236}">
                <a16:creationId xmlns:a16="http://schemas.microsoft.com/office/drawing/2014/main" id="{9E2D7212-9D44-BA47-91D4-3FB11FDCE39E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/>
          <a:p>
            <a:pPr rtl="0"/>
            <a:r>
              <a:rPr lang="es-MX" sz="1100" dirty="0"/>
              <a:t>Los clientes quieren algo cómodo y  que sea fácil de usar</a:t>
            </a:r>
          </a:p>
          <a:p>
            <a:pPr rtl="0"/>
            <a:endParaRPr lang="es-MX" sz="110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35D3B1-302E-4611-8FB6-958884D2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7045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/>
          <a:p>
            <a:pPr rtl="0"/>
            <a:r>
              <a:rPr lang="es-MX"/>
              <a:t>Riesgos y beneficios</a:t>
            </a:r>
            <a:endParaRPr lang="es-MX" dirty="0"/>
          </a:p>
        </p:txBody>
      </p:sp>
      <p:pic>
        <p:nvPicPr>
          <p:cNvPr id="47" name="Marcador de posición de imagen 46" descr="Persona dibujando una línea en un gráfico sobre una pizarra blanca vacía">
            <a:extLst>
              <a:ext uri="{FF2B5EF4-FFF2-40B4-BE49-F238E27FC236}">
                <a16:creationId xmlns:a16="http://schemas.microsoft.com/office/drawing/2014/main" id="{11BA5C3B-BBA0-484C-95FF-48C53441E8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9928" y="2105025"/>
            <a:ext cx="4178808" cy="3383280"/>
          </a:xfr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496" y="2103120"/>
            <a:ext cx="2185416" cy="365760"/>
          </a:xfrm>
        </p:spPr>
        <p:txBody>
          <a:bodyPr rtlCol="0">
            <a:normAutofit/>
          </a:bodyPr>
          <a:lstStyle/>
          <a:p>
            <a:pPr rtl="0"/>
            <a:r>
              <a:rPr lang="es-MX"/>
              <a:t>Riesgos</a:t>
            </a:r>
            <a:endParaRPr lang="es-MX" dirty="0"/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4496" y="2569464"/>
            <a:ext cx="2185416" cy="291693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rtl="0"/>
            <a:r>
              <a:rPr lang="es-MX" noProof="1"/>
              <a:t>Es posible que el desconocimiento del producto haga que su valor no sea conocido para los potenciales clientes</a:t>
            </a:r>
          </a:p>
          <a:p>
            <a:pPr rtl="0"/>
            <a:r>
              <a:rPr lang="es-MX" noProof="1"/>
              <a:t>El producto tiene características que podrían requerir aprendizaje adicional por parte de los clientes para aplicarlo en sus mascotas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14232" y="2103120"/>
            <a:ext cx="2185416" cy="365760"/>
          </a:xfrm>
        </p:spPr>
        <p:txBody>
          <a:bodyPr rtlCol="0">
            <a:normAutofit/>
          </a:bodyPr>
          <a:lstStyle/>
          <a:p>
            <a:pPr rtl="0"/>
            <a:r>
              <a:rPr lang="es-MX"/>
              <a:t>Recompensas</a:t>
            </a:r>
            <a:endParaRPr lang="es-MX" dirty="0"/>
          </a:p>
        </p:txBody>
      </p:sp>
      <p:sp>
        <p:nvSpPr>
          <p:cNvPr id="34" name="Marcador de contenido 33">
            <a:extLst>
              <a:ext uri="{FF2B5EF4-FFF2-40B4-BE49-F238E27FC236}">
                <a16:creationId xmlns:a16="http://schemas.microsoft.com/office/drawing/2014/main" id="{213EBF44-0FC2-4FC4-AC05-BD5EB2F3C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 fontScale="92500"/>
          </a:bodyPr>
          <a:lstStyle/>
          <a:p>
            <a:pPr rtl="0"/>
            <a:r>
              <a:rPr lang="es-MX" sz="1000" noProof="1"/>
              <a:t>Primero en el mercado local y puede competir para mercado local e internacional</a:t>
            </a:r>
          </a:p>
          <a:p>
            <a:pPr rtl="0"/>
            <a:r>
              <a:rPr lang="es-MX" sz="1000" noProof="1"/>
              <a:t>Con buena publicidad para el producto podremos generar impulso desde ese escenario</a:t>
            </a:r>
          </a:p>
          <a:p>
            <a:pPr rtl="0"/>
            <a:r>
              <a:rPr lang="es-MX" sz="1000" noProof="1"/>
              <a:t>Las pruebas de calidad en el productoha sido comprobada debido a la existencia de clientes recurrentes que al usar el producto no mostraron ningún problema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47081026-6073-4FB4-BACC-6C021DD4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A5201E-0D0B-4879-A91C-D4ED47D7B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16" y="1929383"/>
            <a:ext cx="4480560" cy="640080"/>
          </a:xfrm>
        </p:spPr>
        <p:txBody>
          <a:bodyPr rtlCol="0">
            <a:normAutofit fontScale="90000"/>
          </a:bodyPr>
          <a:lstStyle/>
          <a:p>
            <a:pPr rtl="0"/>
            <a:r>
              <a:rPr lang="es-MX"/>
              <a:t>Problemas principales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DD14AC8A-30D4-48E3-9B06-1BA666562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448" y="2871216"/>
            <a:ext cx="2066544" cy="365760"/>
          </a:xfrm>
        </p:spPr>
        <p:txBody>
          <a:bodyPr rtlCol="0">
            <a:normAutofit/>
          </a:bodyPr>
          <a:lstStyle/>
          <a:p>
            <a:pPr rtl="0"/>
            <a:r>
              <a:rPr lang="es-MX"/>
              <a:t>A corto plazo</a:t>
            </a:r>
          </a:p>
        </p:txBody>
      </p:sp>
      <p:sp>
        <p:nvSpPr>
          <p:cNvPr id="29" name="Marcador de contenido 28">
            <a:extLst>
              <a:ext uri="{FF2B5EF4-FFF2-40B4-BE49-F238E27FC236}">
                <a16:creationId xmlns:a16="http://schemas.microsoft.com/office/drawing/2014/main" id="{C8A25AC9-18C2-42FA-A68D-B954C9D26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/>
          <a:p>
            <a:pPr rtl="0"/>
            <a:r>
              <a:rPr lang="es-MX" dirty="0"/>
              <a:t>Necesidad de financiación para nuevas presentaciones</a:t>
            </a:r>
          </a:p>
          <a:p>
            <a:pPr rtl="0"/>
            <a:r>
              <a:rPr lang="es-MX" dirty="0"/>
              <a:t>La falta de personal provocará un retraso en el producto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53195A3A-AB97-47CF-84BB-C2ADAABA5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85032" y="2871216"/>
            <a:ext cx="2066544" cy="365760"/>
          </a:xfrm>
        </p:spPr>
        <p:txBody>
          <a:bodyPr rtlCol="0"/>
          <a:lstStyle/>
          <a:p>
            <a:pPr rtl="0"/>
            <a:r>
              <a:rPr lang="es-MX"/>
              <a:t>A largo plazo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646B65B-FC7E-41EC-97C2-063C6F0AA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685032" y="3337560"/>
            <a:ext cx="2066544" cy="2286000"/>
          </a:xfrm>
        </p:spPr>
        <p:txBody>
          <a:bodyPr rtlCol="0"/>
          <a:lstStyle/>
          <a:p>
            <a:pPr rtl="0"/>
            <a:r>
              <a:rPr lang="es-MX" dirty="0"/>
              <a:t>Necesidad de un espacio mas grande para la fabricación</a:t>
            </a:r>
          </a:p>
          <a:p>
            <a:pPr rtl="0"/>
            <a:r>
              <a:rPr lang="es-MX" dirty="0"/>
              <a:t>Los empleados adicionales requerirán un área de trabajo de la oficina local</a:t>
            </a:r>
          </a:p>
        </p:txBody>
      </p:sp>
      <p:pic>
        <p:nvPicPr>
          <p:cNvPr id="43" name="Marcador de posición de imagen 42" descr="Fotografía de dos empresarios dibujando un grafo&#10;">
            <a:extLst>
              <a:ext uri="{FF2B5EF4-FFF2-40B4-BE49-F238E27FC236}">
                <a16:creationId xmlns:a16="http://schemas.microsoft.com/office/drawing/2014/main" id="{9B6C9607-2FE7-4BA2-A78E-6122DAAD2E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776" y="1289304"/>
            <a:ext cx="4572000" cy="4334256"/>
          </a:xfrm>
        </p:spPr>
      </p:pic>
      <p:sp>
        <p:nvSpPr>
          <p:cNvPr id="38" name="Marcador de número de diapositiva 37">
            <a:extLst>
              <a:ext uri="{FF2B5EF4-FFF2-40B4-BE49-F238E27FC236}">
                <a16:creationId xmlns:a16="http://schemas.microsoft.com/office/drawing/2014/main" id="{317B426A-ED12-4FB0-AEFB-637E82DB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4094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2450592"/>
            <a:ext cx="2743200" cy="640080"/>
          </a:xfrm>
        </p:spPr>
        <p:txBody>
          <a:bodyPr rtlCol="0">
            <a:normAutofit/>
          </a:bodyPr>
          <a:lstStyle/>
          <a:p>
            <a:pPr rtl="0"/>
            <a:r>
              <a:rPr lang="es-MX"/>
              <a:t>Gracias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3566160"/>
            <a:ext cx="2743200" cy="2651760"/>
          </a:xfrm>
        </p:spPr>
        <p:txBody>
          <a:bodyPr rtlCol="0"/>
          <a:lstStyle/>
          <a:p>
            <a:pPr rtl="0"/>
            <a:r>
              <a:rPr lang="es-MX" dirty="0"/>
              <a:t>Hugo </a:t>
            </a:r>
            <a:r>
              <a:rPr lang="es-MX" dirty="0" err="1"/>
              <a:t>Hector</a:t>
            </a:r>
            <a:r>
              <a:rPr lang="es-MX" dirty="0"/>
              <a:t> Lozano B</a:t>
            </a:r>
          </a:p>
          <a:p>
            <a:pPr rtl="0"/>
            <a:r>
              <a:rPr lang="es-MX" dirty="0"/>
              <a:t>Evelia Villalobos</a:t>
            </a:r>
          </a:p>
          <a:p>
            <a:pPr rtl="0"/>
            <a:endParaRPr lang="es-MX" dirty="0"/>
          </a:p>
          <a:p>
            <a:pPr rtl="0"/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5AAE72-0077-4E8E-B3AE-0F087937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16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78C232-F7C5-ADC2-9169-76A787D1C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874" y="4647665"/>
            <a:ext cx="1930746" cy="12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33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622612"/>
            <a:ext cx="4087368" cy="1047436"/>
          </a:xfrm>
        </p:spPr>
        <p:txBody>
          <a:bodyPr rtlCol="0">
            <a:normAutofit fontScale="90000"/>
          </a:bodyPr>
          <a:lstStyle/>
          <a:p>
            <a:r>
              <a:rPr lang="es-MX" b="1" dirty="0"/>
              <a:t>Propósito y Visión Ecológica de </a:t>
            </a:r>
            <a:r>
              <a:rPr lang="es-MX" b="1" dirty="0" err="1"/>
              <a:t>CatKo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799983"/>
            <a:ext cx="4087368" cy="2203704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-MX" sz="1000" b="1" dirty="0"/>
              <a:t>. 🌱 Origen del proyecto</a:t>
            </a:r>
          </a:p>
          <a:p>
            <a:pPr rtl="0"/>
            <a:r>
              <a:rPr lang="es-MX" sz="1000" b="1" dirty="0" err="1"/>
              <a:t>CatKo</a:t>
            </a:r>
            <a:r>
              <a:rPr lang="es-MX" sz="1000" b="1" dirty="0"/>
              <a:t> nace de una necesidad concreta: ofrecer soluciones sustentables para el cuidado de gatos que respeten el entorno y promuevan hábitos responsables en los hogares. Observamos que muchas arenas comerciales contienen químicos, no son </a:t>
            </a:r>
            <a:r>
              <a:rPr lang="es-MX" sz="1000" b="1" dirty="0" err="1"/>
              <a:t>compostables</a:t>
            </a:r>
            <a:r>
              <a:rPr lang="es-MX" sz="1000" b="1" dirty="0"/>
              <a:t> y generan residuos difíciles de manejar. </a:t>
            </a:r>
            <a:r>
              <a:rPr lang="es-MX" sz="1000" b="1" dirty="0" err="1"/>
              <a:t>CatKo</a:t>
            </a:r>
            <a:r>
              <a:rPr lang="es-MX" sz="1000" b="1" dirty="0"/>
              <a:t> propone una alternativa funcional, estética y ecológica.</a:t>
            </a:r>
          </a:p>
        </p:txBody>
      </p:sp>
      <p:pic>
        <p:nvPicPr>
          <p:cNvPr id="17" name="Marcador de posición de imagen 16" descr="Miembro del equipo&#10;">
            <a:extLst>
              <a:ext uri="{FF2B5EF4-FFF2-40B4-BE49-F238E27FC236}">
                <a16:creationId xmlns:a16="http://schemas.microsoft.com/office/drawing/2014/main" id="{675F9124-3F84-4444-8B6D-EC5BE819EFD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048" y="777240"/>
            <a:ext cx="5184648" cy="5303520"/>
          </a:xfrm>
        </p:spPr>
      </p:pic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2026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184CE3F0-8E64-2BAD-78AC-64B5E5ABC2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575" r="2575"/>
          <a:stretch>
            <a:fillRect/>
          </a:stretch>
        </p:blipFill>
        <p:spPr>
          <a:xfrm>
            <a:off x="6848668" y="1211450"/>
            <a:ext cx="3880292" cy="3969258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A0DCB27-03FC-FBE2-FD20-E151AAB9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Mision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2C3F54-E9E9-7146-4827-EA25714C1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MX" sz="1000" b="1" dirty="0"/>
              <a:t>Misión</a:t>
            </a:r>
          </a:p>
          <a:p>
            <a:r>
              <a:rPr lang="es-MX" sz="1000" b="1" dirty="0"/>
              <a:t>Desarrollar arenas ecológicas para gatos que:</a:t>
            </a:r>
          </a:p>
          <a:p>
            <a:r>
              <a:rPr lang="es-MX" sz="1000" b="1" dirty="0"/>
              <a:t>• Sean funcionales y seguras para el animal</a:t>
            </a:r>
          </a:p>
          <a:p>
            <a:r>
              <a:rPr lang="es-MX" sz="1000" b="1" dirty="0"/>
              <a:t>• Reduzcan el impacto ambiental desde su origen hasta su disposición final</a:t>
            </a:r>
          </a:p>
          <a:p>
            <a:r>
              <a:rPr lang="es-MX" sz="1000" b="1" dirty="0"/>
              <a:t>• Eduquen al consumidor sobre alternativas responsables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01960C-D014-088B-B6A1-1B27261A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FFE154-DEBE-D2FD-DC64-26B3CA25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825F3-85BF-3AF1-BE86-613B6F23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MX" noProof="0" smtClean="0"/>
              <a:t>3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3832859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810FC783-6079-0212-DC63-D09C5FE102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5911" b="15911"/>
          <a:stretch/>
        </p:blipFill>
        <p:spPr>
          <a:xfrm>
            <a:off x="7279788" y="2024743"/>
            <a:ext cx="2912175" cy="2978944"/>
          </a:xfrm>
          <a:prstGeom prst="rect">
            <a:avLst/>
          </a:prstGeom>
          <a:solidFill>
            <a:srgbClr val="D9A491"/>
          </a:solidFill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611EB8C-F1C1-0552-680A-B4FC45B2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Visión</a:t>
            </a:r>
            <a:br>
              <a:rPr lang="es-MX" dirty="0"/>
            </a:b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F53A01-21AB-7558-86DF-5DC166242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MX" sz="1000" b="1" dirty="0"/>
              <a:t>Ser referente latinoamericano en innovación sustentable para mascotas, integrando:</a:t>
            </a:r>
          </a:p>
          <a:p>
            <a:r>
              <a:rPr lang="es-MX" sz="1000" b="1" dirty="0"/>
              <a:t>• Ingredientes regionales y subproductos agroindustriales</a:t>
            </a:r>
          </a:p>
          <a:p>
            <a:r>
              <a:rPr lang="es-MX" sz="1000" b="1" dirty="0"/>
              <a:t>• Formulación técnica con enfoque en </a:t>
            </a:r>
            <a:r>
              <a:rPr lang="es-MX" sz="1000" b="1" dirty="0" err="1"/>
              <a:t>compostabilidad</a:t>
            </a:r>
            <a:r>
              <a:rPr lang="es-MX" sz="1000" b="1" dirty="0"/>
              <a:t>, absorción y control de olores</a:t>
            </a:r>
          </a:p>
          <a:p>
            <a:r>
              <a:rPr lang="es-MX" sz="1000" b="1" dirty="0"/>
              <a:t>• Comunicación clara, visual y educativa para consumidores conscientes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C3522E-B905-FD2B-02E2-590FAA7AD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05B1F6-33DD-CF54-F2C0-546446CA2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01CB5D-97B5-1FBF-6034-D67CA345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MX" noProof="0" smtClean="0"/>
              <a:t>4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355331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21F05B03-27F5-421C-CEAD-D2B31D776C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2820" b="12820"/>
          <a:stretch>
            <a:fillRect/>
          </a:stretch>
        </p:blipFill>
        <p:spPr>
          <a:xfrm>
            <a:off x="6379078" y="1063690"/>
            <a:ext cx="4537738" cy="4641778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C780419-36AF-5D84-FB75-393FB2C5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 2. Arquitectura de Marca y </a:t>
            </a:r>
            <a:r>
              <a:rPr lang="es-MX" dirty="0" err="1"/>
              <a:t>Storytelling</a:t>
            </a:r>
            <a:r>
              <a:rPr lang="es-MX" dirty="0"/>
              <a:t> Visual</a:t>
            </a:r>
            <a:br>
              <a:rPr lang="es-MX" dirty="0"/>
            </a:b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D92357-168E-C80A-D198-3F0DEDE65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s-MX" sz="4000" b="1" dirty="0"/>
              <a:t>🐾 Identidad de marca: nombre, logo y narrativa</a:t>
            </a:r>
          </a:p>
          <a:p>
            <a:r>
              <a:rPr lang="es-MX" sz="4000" b="1" dirty="0"/>
              <a:t>• Nombre: </a:t>
            </a:r>
            <a:r>
              <a:rPr lang="es-MX" sz="4000" b="1" dirty="0" err="1"/>
              <a:t>CatKo</a:t>
            </a:r>
            <a:endParaRPr lang="es-MX" sz="4000" b="1" dirty="0"/>
          </a:p>
          <a:p>
            <a:r>
              <a:rPr lang="es-MX" sz="4000" b="1" dirty="0"/>
              <a:t>• Fusión de “Cat” (gato) y “</a:t>
            </a:r>
            <a:r>
              <a:rPr lang="es-MX" sz="4000" b="1" dirty="0" err="1"/>
              <a:t>Ko</a:t>
            </a:r>
            <a:r>
              <a:rPr lang="es-MX" sz="4000" b="1" dirty="0"/>
              <a:t>” (eco, compost, cuidado)</a:t>
            </a:r>
          </a:p>
          <a:p>
            <a:r>
              <a:rPr lang="es-MX" sz="4000" b="1" dirty="0"/>
              <a:t>• Sonoridad amigable, fácil de recordar, adaptable a múltiples idiomas</a:t>
            </a:r>
          </a:p>
          <a:p>
            <a:r>
              <a:rPr lang="es-MX" sz="4000" b="1" dirty="0"/>
              <a:t>• Evoca vínculo entre mascota y entorno natural</a:t>
            </a:r>
          </a:p>
          <a:p>
            <a:r>
              <a:rPr lang="es-MX" sz="4000" dirty="0"/>
              <a:t>• </a:t>
            </a:r>
            <a:r>
              <a:rPr lang="es-MX" dirty="0"/>
              <a:t>• 	o</a:t>
            </a:r>
          </a:p>
          <a:p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675991-F453-7419-D024-069D6DC6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80DD7A-E5E1-8A36-9F9A-24D79774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279A4D-66FD-1E4A-8436-B8F6A4F3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MX" noProof="0" smtClean="0"/>
              <a:t>5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129662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70CE306-555E-BAB0-6AB6-53A8E19F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/>
              <a:t>Interpretación del Logo de </a:t>
            </a:r>
            <a:r>
              <a:rPr lang="es-MX" b="1" dirty="0" err="1"/>
              <a:t>CatKo</a:t>
            </a:r>
            <a:br>
              <a:rPr lang="es-MX" b="1" dirty="0"/>
            </a:b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D1CC72-2F8F-D9A1-F1E7-8CDC47901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s-MX" sz="4000" b="1" dirty="0"/>
              <a:t>🔍 Elementos visuales clave</a:t>
            </a:r>
          </a:p>
          <a:p>
            <a:r>
              <a:rPr lang="es-MX" sz="4000" b="1" dirty="0"/>
              <a:t>• Silueta de gato: (Garra y cabeza</a:t>
            </a:r>
          </a:p>
          <a:p>
            <a:r>
              <a:rPr lang="es-MX" sz="4000" b="1" dirty="0"/>
              <a:t>Representa el protagonista del producto: el gato como símbolo de bienestar, elegancia y sensibilidad. Su postura suele transmitir calma, curiosidad o conexión con el entorno. Se presentan hojas de palmera y cocos reforzando la identidad hacia el producto</a:t>
            </a:r>
          </a:p>
          <a:p>
            <a:r>
              <a:rPr lang="es-MX" sz="4000" b="1" dirty="0"/>
              <a:t>• Tipografía orgánica y clara:</a:t>
            </a:r>
          </a:p>
          <a:p>
            <a:r>
              <a:rPr lang="es-MX" sz="4000" b="1" dirty="0"/>
              <a:t>El nombre “</a:t>
            </a:r>
            <a:r>
              <a:rPr lang="es-MX" sz="4000" b="1" dirty="0" err="1"/>
              <a:t>CatKo</a:t>
            </a:r>
            <a:r>
              <a:rPr lang="es-MX" sz="4000" b="1" dirty="0"/>
              <a:t>” en letras redondeadas y legibles comunica cercanía, modernidad y confianza. La “K” puede tener un trazo distintivo que refuerce identidad.</a:t>
            </a:r>
          </a:p>
          <a:p>
            <a:r>
              <a:rPr lang="es-MX" dirty="0"/>
              <a:t>• 	Paleta cromática verde o tierra:</a:t>
            </a:r>
          </a:p>
          <a:p>
            <a:r>
              <a:rPr lang="es-MX" dirty="0"/>
              <a:t>Evoca sustentabilidad, limpieza y conexión con materiales naturales. Si se usa lavanda o tonos lilas, puede diferenciar líneas aromáticas o relajantes.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E59D3B-B78D-796F-D85D-D619DA15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C55934-025B-05AF-00F8-254C2B466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9D513F-469C-7249-0706-97C517B66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MX" noProof="0" smtClean="0"/>
              <a:t>6</a:t>
            </a:fld>
            <a:endParaRPr lang="es-MX" noProof="0"/>
          </a:p>
        </p:txBody>
      </p:sp>
      <p:pic>
        <p:nvPicPr>
          <p:cNvPr id="8" name="Marcador de posición de imagen 8">
            <a:extLst>
              <a:ext uri="{FF2B5EF4-FFF2-40B4-BE49-F238E27FC236}">
                <a16:creationId xmlns:a16="http://schemas.microsoft.com/office/drawing/2014/main" id="{668D3F69-FDDD-A083-4EEF-E5D88F5797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2820" b="12820"/>
          <a:stretch>
            <a:fillRect/>
          </a:stretch>
        </p:blipFill>
        <p:spPr>
          <a:xfrm>
            <a:off x="6099175" y="777875"/>
            <a:ext cx="5184775" cy="5302250"/>
          </a:xfrm>
        </p:spPr>
      </p:pic>
    </p:spTree>
    <p:extLst>
      <p:ext uri="{BB962C8B-B14F-4D97-AF65-F5344CB8AC3E}">
        <p14:creationId xmlns:p14="http://schemas.microsoft.com/office/powerpoint/2010/main" val="1678798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1EAEEE52-0ADA-04E2-589A-CEA3F9BB8D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2240893"/>
            <a:ext cx="5184648" cy="3514842"/>
          </a:xfrm>
        </p:spPr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489DB60-9756-61C0-94A8-0EC118D8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Portafolio de productos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67577-3A0C-27FF-83E5-05FAF60D7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MX" sz="1200" dirty="0"/>
              <a:t>Líneas actuales y en desarrollo</a:t>
            </a:r>
          </a:p>
          <a:p>
            <a:r>
              <a:rPr lang="es-MX" sz="1200" dirty="0" err="1"/>
              <a:t>CatKo</a:t>
            </a:r>
            <a:r>
              <a:rPr lang="es-MX" sz="1200" dirty="0"/>
              <a:t> ofrece una línea de producto,  pero hay en desarrollo otras líneas cada una con identidad visual, fórmula diferenciada y beneficios técnicos.</a:t>
            </a:r>
          </a:p>
          <a:p>
            <a:r>
              <a:rPr lang="es-MX" sz="1200" dirty="0"/>
              <a:t>La Línea actual esta hecha de fibra de coco natural , arcilla y minerales. Se tiene en proyecto varias presentaciones con distintos diferenciadores como aromas y componentes</a:t>
            </a:r>
          </a:p>
          <a:p>
            <a:endParaRPr lang="es-MX" sz="1200" dirty="0"/>
          </a:p>
          <a:p>
            <a:endParaRPr lang="es-MX" sz="1200" dirty="0"/>
          </a:p>
          <a:p>
            <a:endParaRPr lang="es-MX" sz="1200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A47DD2-EF5C-DC53-6CAC-C02CE3CB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9EFD4B-3A3B-0595-EF02-12949862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MX" noProof="0"/>
              <a:t>Plan de negocios de Contoso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94938E-EE22-F0CD-4B05-7FD5EC5A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MX" noProof="0" smtClean="0"/>
              <a:t>7</a:t>
            </a:fld>
            <a:endParaRPr lang="es-MX" noProof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1AA26FE-3A3C-B24A-FF62-5C494D27C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953" y="2240893"/>
            <a:ext cx="5269689" cy="35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442E29EC-C0F9-C20B-8520-E6A2F5CA71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7389" r="17389"/>
          <a:stretch>
            <a:fillRect/>
          </a:stretch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7D7B23E-D5D7-CB97-B39E-0E9FF214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Mensaje que transmite</a:t>
            </a:r>
            <a:br>
              <a:rPr lang="es-MX" dirty="0"/>
            </a:br>
            <a:br>
              <a:rPr lang="es-MX" dirty="0"/>
            </a:b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D49B65-027C-4DB2-D4E7-2350D7AF7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El logo funciona como sello de confianza ecológica, diferenciando a </a:t>
            </a:r>
            <a:r>
              <a:rPr lang="es-MX" dirty="0" err="1"/>
              <a:t>CatKo</a:t>
            </a:r>
            <a:r>
              <a:rPr lang="es-MX" dirty="0"/>
              <a:t> en un mercado saturado de productos genéricos. Puede adaptarse a etiquetas, portadas, redes sociales y materiales técnicos sin perder fuerza visual.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41DC81-949C-1B56-078E-73F086B7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MX" noProof="0" smtClean="0"/>
              <a:t>8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54214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</p:spPr>
        <p:txBody>
          <a:bodyPr rtlCol="0"/>
          <a:lstStyle/>
          <a:p>
            <a:pPr rtl="0"/>
            <a:r>
              <a:rPr lang="es-MX" dirty="0"/>
              <a:t>Personal Clave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F46CE38-1E0F-4E8B-92C5-39AA77E524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200" y="5249545"/>
            <a:ext cx="2103438" cy="274320"/>
          </a:xfrm>
        </p:spPr>
        <p:txBody>
          <a:bodyPr rtlCol="0"/>
          <a:lstStyle/>
          <a:p>
            <a:pPr rtl="0"/>
            <a:r>
              <a:rPr lang="es-MX" dirty="0"/>
              <a:t>Hugo Lozano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566AEC90-7B36-4B7B-90E9-89D6600D06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7882" y="5538152"/>
            <a:ext cx="2103438" cy="274320"/>
          </a:xfrm>
        </p:spPr>
        <p:txBody>
          <a:bodyPr rtlCol="0"/>
          <a:lstStyle/>
          <a:p>
            <a:pPr rtl="0"/>
            <a:r>
              <a:rPr lang="es-MX" dirty="0"/>
              <a:t>Gerente de operaciones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C233B739-EA91-40DC-B361-7B22D9E599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42678" y="5249545"/>
            <a:ext cx="2103438" cy="274320"/>
          </a:xfrm>
        </p:spPr>
        <p:txBody>
          <a:bodyPr rtlCol="0"/>
          <a:lstStyle/>
          <a:p>
            <a:pPr rtl="0"/>
            <a:r>
              <a:rPr lang="es-MX" dirty="0"/>
              <a:t>Evelia Villalobos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85A8A7FE-7A5C-4B0A-948C-EBDCA6269E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2360" y="5538152"/>
            <a:ext cx="2103438" cy="274320"/>
          </a:xfrm>
        </p:spPr>
        <p:txBody>
          <a:bodyPr rtlCol="0"/>
          <a:lstStyle/>
          <a:p>
            <a:pPr rtl="0"/>
            <a:r>
              <a:rPr lang="es-MX" dirty="0" err="1"/>
              <a:t>Administracion</a:t>
            </a:r>
            <a:endParaRPr lang="es-MX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940EF05F-D143-4A4E-A3CF-65E5CF2A0B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204" y="5249545"/>
            <a:ext cx="2103438" cy="274320"/>
          </a:xfrm>
        </p:spPr>
        <p:txBody>
          <a:bodyPr rtlCol="0"/>
          <a:lstStyle/>
          <a:p>
            <a:pPr rtl="0"/>
            <a:r>
              <a:rPr lang="es-MX" dirty="0"/>
              <a:t>Hugo </a:t>
            </a:r>
            <a:r>
              <a:rPr lang="es-MX" dirty="0" err="1"/>
              <a:t>Martinez</a:t>
            </a:r>
            <a:endParaRPr lang="es-MX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439DE219-A942-4567-A75F-69E0C6CE12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45886" y="5538152"/>
            <a:ext cx="2103438" cy="274320"/>
          </a:xfrm>
        </p:spPr>
        <p:txBody>
          <a:bodyPr rtlCol="0"/>
          <a:lstStyle/>
          <a:p>
            <a:pPr rtl="0"/>
            <a:r>
              <a:rPr lang="es-MX" dirty="0"/>
              <a:t>Diseño Grafico</a:t>
            </a:r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C03C7179-C3FF-46C1-8E01-AC087B88C2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49412" y="5249545"/>
            <a:ext cx="2103438" cy="274320"/>
          </a:xfrm>
        </p:spPr>
        <p:txBody>
          <a:bodyPr rtlCol="0"/>
          <a:lstStyle/>
          <a:p>
            <a:pPr rtl="0"/>
            <a:r>
              <a:rPr lang="es-MX" dirty="0"/>
              <a:t>Jorge 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8B1CDB23-6AD9-45A0-9AF3-29C62C3D58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49094" y="5538152"/>
            <a:ext cx="2103438" cy="459236"/>
          </a:xfrm>
        </p:spPr>
        <p:txBody>
          <a:bodyPr rtlCol="0"/>
          <a:lstStyle/>
          <a:p>
            <a:pPr rtl="0"/>
            <a:r>
              <a:rPr lang="es-MX" dirty="0"/>
              <a:t>Marketing y Redes Sociales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1D394544-C9EA-4CC9-A8CE-78087E86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9</a:t>
            </a:fld>
            <a:endParaRPr lang="es-MX"/>
          </a:p>
        </p:txBody>
      </p:sp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46E9657C-FA78-FE17-3CBD-66C91C258D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9018" b="901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CCFC9C9D-8332-6640-AEA2-B371DA22C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DEA0927D-DB61-8B94-9088-EC778B268A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9005F1E2-6646-01D4-036B-0E5A6EBC9F3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42688666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E6D8"/>
      </a:accent1>
      <a:accent2>
        <a:srgbClr val="8C3A27"/>
      </a:accent2>
      <a:accent3>
        <a:srgbClr val="F0C8BC"/>
      </a:accent3>
      <a:accent4>
        <a:srgbClr val="D9A491"/>
      </a:accent4>
      <a:accent5>
        <a:srgbClr val="FFF7F5"/>
      </a:accent5>
      <a:accent6>
        <a:srgbClr val="18401F"/>
      </a:accent6>
      <a:hlink>
        <a:srgbClr val="0563C1"/>
      </a:hlink>
      <a:folHlink>
        <a:srgbClr val="954F72"/>
      </a:folHlink>
    </a:clrScheme>
    <a:fontScheme name="Custom 119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945585_TF10081922_Win32" id="{3B2B0662-B765-4360-894A-C1626563D5AB}" vid="{D272FEBE-68E8-4502-9627-399E2BEE3F5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75A5AD-EC1E-483F-AF0B-4636A5C22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94EF9C-37D7-43D3-8ABF-F4762A9116D8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CC3022A-70F1-4B7E-97CD-F6F1ACAD797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{0370C164-52CB-4374-A9DF-9762ADA76BE2}tf10081922_win32</Template>
  <TotalTime>95</TotalTime>
  <Words>945</Words>
  <Application>Microsoft Office PowerPoint</Application>
  <PresentationFormat>Panorámica</PresentationFormat>
  <Paragraphs>128</Paragraphs>
  <Slides>16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Quire Sans Pro Light</vt:lpstr>
      <vt:lpstr>Tisa Offc Serif Pro</vt:lpstr>
      <vt:lpstr>Tema de Office</vt:lpstr>
      <vt:lpstr>Presentación ejecutiva de arena para gato ecológica CatKO</vt:lpstr>
      <vt:lpstr>Propósito y Visión Ecológica de CatKo</vt:lpstr>
      <vt:lpstr>Mision</vt:lpstr>
      <vt:lpstr>Visión </vt:lpstr>
      <vt:lpstr> 2. Arquitectura de Marca y Storytelling Visual </vt:lpstr>
      <vt:lpstr>Interpretación del Logo de CatKo </vt:lpstr>
      <vt:lpstr>Portafolio de productos</vt:lpstr>
      <vt:lpstr>Mensaje que transmite  </vt:lpstr>
      <vt:lpstr>Personal Clave</vt:lpstr>
      <vt:lpstr>El equipo</vt:lpstr>
      <vt:lpstr> 4. Innovación en Formulación </vt:lpstr>
      <vt:lpstr>Resumen del mercado</vt:lpstr>
      <vt:lpstr>Oportunidades </vt:lpstr>
      <vt:lpstr>Riesgos y beneficios</vt:lpstr>
      <vt:lpstr>Problemas principales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Hugo Héctor Barajas</dc:creator>
  <cp:lastModifiedBy>Hugo Héctor Barajas</cp:lastModifiedBy>
  <cp:revision>4</cp:revision>
  <dcterms:created xsi:type="dcterms:W3CDTF">2025-11-06T04:50:43Z</dcterms:created>
  <dcterms:modified xsi:type="dcterms:W3CDTF">2025-11-07T15:24:18Z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